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302" r:id="rId3"/>
    <p:sldId id="303" r:id="rId4"/>
    <p:sldId id="304" r:id="rId5"/>
    <p:sldId id="305" r:id="rId6"/>
    <p:sldId id="306" r:id="rId7"/>
    <p:sldId id="349" r:id="rId8"/>
    <p:sldId id="350" r:id="rId9"/>
    <p:sldId id="351" r:id="rId10"/>
    <p:sldId id="352" r:id="rId11"/>
    <p:sldId id="353" r:id="rId12"/>
    <p:sldId id="354" r:id="rId13"/>
    <p:sldId id="355" r:id="rId14"/>
    <p:sldId id="356" r:id="rId15"/>
    <p:sldId id="357" r:id="rId16"/>
    <p:sldId id="358" r:id="rId17"/>
    <p:sldId id="359" r:id="rId18"/>
    <p:sldId id="360" r:id="rId19"/>
    <p:sldId id="361" r:id="rId20"/>
    <p:sldId id="362" r:id="rId21"/>
    <p:sldId id="363"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08" r:id="rId36"/>
    <p:sldId id="377" r:id="rId37"/>
    <p:sldId id="378" r:id="rId38"/>
    <p:sldId id="307" r:id="rId39"/>
    <p:sldId id="333" r:id="rId40"/>
    <p:sldId id="334" r:id="rId41"/>
    <p:sldId id="336" r:id="rId42"/>
    <p:sldId id="309" r:id="rId43"/>
    <p:sldId id="338" r:id="rId44"/>
    <p:sldId id="337" r:id="rId45"/>
    <p:sldId id="313" r:id="rId46"/>
    <p:sldId id="315" r:id="rId47"/>
    <p:sldId id="335" r:id="rId48"/>
    <p:sldId id="339" r:id="rId49"/>
    <p:sldId id="340" r:id="rId50"/>
    <p:sldId id="320" r:id="rId51"/>
    <p:sldId id="341" r:id="rId52"/>
    <p:sldId id="311" r:id="rId53"/>
    <p:sldId id="318" r:id="rId54"/>
    <p:sldId id="342" r:id="rId55"/>
    <p:sldId id="343" r:id="rId56"/>
    <p:sldId id="344" r:id="rId57"/>
    <p:sldId id="379" r:id="rId58"/>
    <p:sldId id="345" r:id="rId59"/>
    <p:sldId id="346" r:id="rId60"/>
    <p:sldId id="347" r:id="rId61"/>
    <p:sldId id="327" r:id="rId62"/>
    <p:sldId id="328" r:id="rId63"/>
    <p:sldId id="301" r:id="rId64"/>
    <p:sldId id="273" r:id="rId65"/>
    <p:sldId id="261" r:id="rId66"/>
    <p:sldId id="262" r:id="rId67"/>
    <p:sldId id="258" r:id="rId68"/>
    <p:sldId id="387" r:id="rId69"/>
    <p:sldId id="388" r:id="rId70"/>
    <p:sldId id="389" r:id="rId71"/>
    <p:sldId id="390" r:id="rId72"/>
    <p:sldId id="391" r:id="rId73"/>
    <p:sldId id="392" r:id="rId74"/>
    <p:sldId id="393" r:id="rId75"/>
    <p:sldId id="394" r:id="rId76"/>
    <p:sldId id="395" r:id="rId77"/>
    <p:sldId id="397" r:id="rId78"/>
    <p:sldId id="398" r:id="rId79"/>
    <p:sldId id="399" r:id="rId80"/>
    <p:sldId id="400" r:id="rId81"/>
    <p:sldId id="401" r:id="rId82"/>
    <p:sldId id="402" r:id="rId83"/>
    <p:sldId id="403" r:id="rId84"/>
    <p:sldId id="404" r:id="rId85"/>
    <p:sldId id="405" r:id="rId86"/>
    <p:sldId id="406" r:id="rId87"/>
    <p:sldId id="407" r:id="rId88"/>
    <p:sldId id="408" r:id="rId89"/>
    <p:sldId id="409" r:id="rId90"/>
    <p:sldId id="412" r:id="rId91"/>
    <p:sldId id="283" r:id="rId92"/>
    <p:sldId id="288" r:id="rId93"/>
    <p:sldId id="296" r:id="rId94"/>
    <p:sldId id="294" r:id="rId95"/>
    <p:sldId id="295" r:id="rId96"/>
    <p:sldId id="297" r:id="rId97"/>
    <p:sldId id="298" r:id="rId98"/>
    <p:sldId id="284" r:id="rId99"/>
    <p:sldId id="285" r:id="rId100"/>
    <p:sldId id="286" r:id="rId101"/>
    <p:sldId id="287" r:id="rId102"/>
    <p:sldId id="348" r:id="rId10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FF"/>
    <a:srgbClr val="FF6884"/>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25" autoAdjust="0"/>
    <p:restoredTop sz="94660"/>
  </p:normalViewPr>
  <p:slideViewPr>
    <p:cSldViewPr snapToGrid="0">
      <p:cViewPr>
        <p:scale>
          <a:sx n="50" d="100"/>
          <a:sy n="50" d="100"/>
        </p:scale>
        <p:origin x="2742" y="14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05/12/2024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05/12/2024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35.jpg"/></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35.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46.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jpe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png"/></Relationships>
</file>

<file path=ppt/slides/_rels/slide47.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jpe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png"/></Relationships>
</file>

<file path=ppt/slides/_rels/slide48.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jpe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png"/></Relationships>
</file>

<file path=ppt/slides/_rels/slide49.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jpe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1.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0.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07/relationships/hdphoto" Target="../media/hdphoto2.wdp"/><Relationship Id="rId5" Type="http://schemas.openxmlformats.org/officeDocument/2006/relationships/image" Target="../media/image3.JPG"/><Relationship Id="rId10" Type="http://schemas.openxmlformats.org/officeDocument/2006/relationships/image" Target="../media/image11.png"/><Relationship Id="rId4" Type="http://schemas.openxmlformats.org/officeDocument/2006/relationships/image" Target="../media/image2.png"/><Relationship Id="rId9" Type="http://schemas.microsoft.com/office/2007/relationships/hdphoto" Target="../media/hdphoto3.wdp"/></Relationships>
</file>

<file path=ppt/slides/_rels/slide51.xml.rels><?xml version="1.0" encoding="UTF-8" standalone="yes"?>
<Relationships xmlns="http://schemas.openxmlformats.org/package/2006/relationships"><Relationship Id="rId8" Type="http://schemas.openxmlformats.org/officeDocument/2006/relationships/image" Target="../media/image15.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microsoft.com/office/2007/relationships/hdphoto" Target="../media/hdphoto2.wdp"/><Relationship Id="rId5" Type="http://schemas.openxmlformats.org/officeDocument/2006/relationships/image" Target="../media/image3.JPG"/><Relationship Id="rId10" Type="http://schemas.openxmlformats.org/officeDocument/2006/relationships/image" Target="../media/image11.png"/><Relationship Id="rId4" Type="http://schemas.openxmlformats.org/officeDocument/2006/relationships/image" Target="../media/image2.png"/><Relationship Id="rId9" Type="http://schemas.microsoft.com/office/2007/relationships/hdphoto" Target="../media/hdphoto3.wdp"/></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56.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57.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58.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59.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4.png"/><Relationship Id="rId5" Type="http://schemas.openxmlformats.org/officeDocument/2006/relationships/image" Target="../media/image3.JPG"/><Relationship Id="rId10" Type="http://schemas.openxmlformats.org/officeDocument/2006/relationships/image" Target="../media/image13.png"/><Relationship Id="rId4" Type="http://schemas.openxmlformats.org/officeDocument/2006/relationships/image" Target="../media/image2.png"/><Relationship Id="rId9" Type="http://schemas.openxmlformats.org/officeDocument/2006/relationships/image" Target="../media/image10.png"/></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1.wdp"/><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3.JPG"/><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22.png"/><Relationship Id="rId9" Type="http://schemas.openxmlformats.org/officeDocument/2006/relationships/image" Target="../media/image25.png"/></Relationships>
</file>

<file path=ppt/slides/_rels/slide71.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6.JP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5.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77.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8.png"/></Relationships>
</file>

<file path=ppt/slides/_rels/slide78.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8.png"/></Relationships>
</file>

<file path=ppt/slides/_rels/slide79.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80.xml.rels><?xml version="1.0" encoding="UTF-8" standalone="yes"?>
<Relationships xmlns="http://schemas.openxmlformats.org/package/2006/relationships"><Relationship Id="rId8" Type="http://schemas.openxmlformats.org/officeDocument/2006/relationships/image" Target="../media/image27.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8.png"/></Relationships>
</file>

<file path=ppt/slides/_rels/slide81.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9.JPG"/></Relationships>
</file>

<file path=ppt/slides/_rels/slide82.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29.JPG"/></Relationships>
</file>

<file path=ppt/slides/_rels/slide83.xml.rels><?xml version="1.0" encoding="UTF-8" standalone="yes"?>
<Relationships xmlns="http://schemas.openxmlformats.org/package/2006/relationships"><Relationship Id="rId8" Type="http://schemas.openxmlformats.org/officeDocument/2006/relationships/image" Target="../media/image29.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4.xml.rels><?xml version="1.0" encoding="UTF-8" standalone="yes"?>
<Relationships xmlns="http://schemas.openxmlformats.org/package/2006/relationships"><Relationship Id="rId8" Type="http://schemas.openxmlformats.org/officeDocument/2006/relationships/image" Target="../media/image29.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5.xml.rels><?xml version="1.0" encoding="UTF-8" standalone="yes"?>
<Relationships xmlns="http://schemas.openxmlformats.org/package/2006/relationships"><Relationship Id="rId8" Type="http://schemas.openxmlformats.org/officeDocument/2006/relationships/image" Target="../media/image29.JP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s>
</file>

<file path=ppt/slides/_rels/slide8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33.png"/></Relationships>
</file>

<file path=ppt/slides/_rels/slide89.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image" Target="../media/image4.png"/><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png"/><Relationship Id="rId5" Type="http://schemas.openxmlformats.org/officeDocument/2006/relationships/image" Target="../media/image3.JP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2.png"/></Relationships>
</file>

<file path=ppt/slides/_rels/slide90.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33.png"/></Relationships>
</file>

<file path=ppt/slides/_rels/slide9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93.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94.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1.jpg"/><Relationship Id="rId4" Type="http://schemas.openxmlformats.org/officeDocument/2006/relationships/image" Target="../media/image2.png"/><Relationship Id="rId9" Type="http://schemas.openxmlformats.org/officeDocument/2006/relationships/image" Target="../media/image20.jpg"/></Relationships>
</file>

<file path=ppt/slides/_rels/slide95.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1.jpg"/></Relationships>
</file>

<file path=ppt/slides/_rels/slide96.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1.jpg"/></Relationships>
</file>

<file path=ppt/slides/_rels/slide97.xml.rels><?xml version="1.0" encoding="UTF-8" standalone="yes"?>
<Relationships xmlns="http://schemas.openxmlformats.org/package/2006/relationships"><Relationship Id="rId8" Type="http://schemas.openxmlformats.org/officeDocument/2006/relationships/image" Target="../media/image20.jpg"/><Relationship Id="rId3" Type="http://schemas.microsoft.com/office/2007/relationships/hdphoto" Target="../media/hdphoto1.wdp"/><Relationship Id="rId7" Type="http://schemas.openxmlformats.org/officeDocument/2006/relationships/image" Target="../media/image19.jpe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3.JPG"/><Relationship Id="rId5" Type="http://schemas.microsoft.com/office/2007/relationships/hdphoto" Target="../media/hdphoto4.wdp"/><Relationship Id="rId10"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21.jpg"/></Relationships>
</file>

<file path=ppt/slides/_rels/slide98.xml.rels><?xml version="1.0" encoding="UTF-8" standalone="yes"?>
<Relationships xmlns="http://schemas.openxmlformats.org/package/2006/relationships"><Relationship Id="rId8" Type="http://schemas.openxmlformats.org/officeDocument/2006/relationships/image" Target="../media/image19.jpeg"/><Relationship Id="rId3" Type="http://schemas.microsoft.com/office/2007/relationships/hdphoto" Target="../media/hdphoto1.wdp"/><Relationship Id="rId7"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7.png"/><Relationship Id="rId10" Type="http://schemas.openxmlformats.org/officeDocument/2006/relationships/image" Target="../media/image2.png"/><Relationship Id="rId4" Type="http://schemas.openxmlformats.org/officeDocument/2006/relationships/image" Target="../media/image21.jpg"/><Relationship Id="rId9" Type="http://schemas.openxmlformats.org/officeDocument/2006/relationships/image" Target="../media/image20.jpg"/></Relationships>
</file>

<file path=ppt/slides/_rels/slide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Therapists template</a:t>
            </a:r>
            <a:endParaRPr lang="en-DE" sz="5400" dirty="0">
              <a:solidFill>
                <a:schemeClr val="bg1"/>
              </a:solidFill>
            </a:endParaRPr>
          </a:p>
        </p:txBody>
      </p:sp>
      <p:sp>
        <p:nvSpPr>
          <p:cNvPr id="3" name="TextBox 2">
            <a:extLst>
              <a:ext uri="{FF2B5EF4-FFF2-40B4-BE49-F238E27FC236}">
                <a16:creationId xmlns:a16="http://schemas.microsoft.com/office/drawing/2014/main" id="{0B567D53-B989-4740-81F5-FE5264920F27}"/>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a:t>
            </a:r>
            <a:endParaRPr lang="en-DE" sz="2400" dirty="0"/>
          </a:p>
        </p:txBody>
      </p:sp>
    </p:spTree>
    <p:extLst>
      <p:ext uri="{BB962C8B-B14F-4D97-AF65-F5344CB8AC3E}">
        <p14:creationId xmlns:p14="http://schemas.microsoft.com/office/powerpoint/2010/main" val="133427409"/>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317319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0138E36-9FAE-4CDA-9208-210F98724937}"/>
              </a:ext>
            </a:extLst>
          </p:cNvPr>
          <p:cNvSpPr/>
          <p:nvPr/>
        </p:nvSpPr>
        <p:spPr>
          <a:xfrm>
            <a:off x="-5468" y="9899759"/>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104" name="Rectangle 103">
            <a:extLst>
              <a:ext uri="{FF2B5EF4-FFF2-40B4-BE49-F238E27FC236}">
                <a16:creationId xmlns:a16="http://schemas.microsoft.com/office/drawing/2014/main" id="{3D20993B-4F1E-4A1F-9634-7193EB145B1E}"/>
              </a:ext>
            </a:extLst>
          </p:cNvPr>
          <p:cNvSpPr/>
          <p:nvPr/>
        </p:nvSpPr>
        <p:spPr>
          <a:xfrm>
            <a:off x="-12085" y="11431973"/>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51" name="TextBox 50">
            <a:extLst>
              <a:ext uri="{FF2B5EF4-FFF2-40B4-BE49-F238E27FC236}">
                <a16:creationId xmlns:a16="http://schemas.microsoft.com/office/drawing/2014/main" id="{BD8A064D-5A36-44FC-B27A-4F8F46CA824F}"/>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47" name="Rectangle: Rounded Corners 46">
            <a:extLst>
              <a:ext uri="{FF2B5EF4-FFF2-40B4-BE49-F238E27FC236}">
                <a16:creationId xmlns:a16="http://schemas.microsoft.com/office/drawing/2014/main" id="{F63B9017-269C-4063-A4C4-9AD901753D5B}"/>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3A5E1BFA-96CC-45C6-8679-D6C51D40C8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B5C3F1C6-52B5-443C-9F1C-FDF1BD53D301}"/>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TextBox 45">
            <a:extLst>
              <a:ext uri="{FF2B5EF4-FFF2-40B4-BE49-F238E27FC236}">
                <a16:creationId xmlns:a16="http://schemas.microsoft.com/office/drawing/2014/main" id="{7EE1E90B-6941-48D3-9C91-C41C2E00BA4F}"/>
              </a:ext>
            </a:extLst>
          </p:cNvPr>
          <p:cNvSpPr txBox="1"/>
          <p:nvPr/>
        </p:nvSpPr>
        <p:spPr>
          <a:xfrm>
            <a:off x="1046563" y="10115406"/>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49" name="TextBox 48">
            <a:extLst>
              <a:ext uri="{FF2B5EF4-FFF2-40B4-BE49-F238E27FC236}">
                <a16:creationId xmlns:a16="http://schemas.microsoft.com/office/drawing/2014/main" id="{C52C035E-4202-4A4F-B2F0-0D59997BAA8E}"/>
              </a:ext>
            </a:extLst>
          </p:cNvPr>
          <p:cNvSpPr txBox="1"/>
          <p:nvPr/>
        </p:nvSpPr>
        <p:spPr>
          <a:xfrm>
            <a:off x="990328" y="11711877"/>
            <a:ext cx="3026377"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Rechtliches</a:t>
            </a:r>
          </a:p>
          <a:p>
            <a:pPr algn="l"/>
            <a:r>
              <a:rPr lang="de-DE" sz="1200" b="0" i="0" u="sng" dirty="0">
                <a:solidFill>
                  <a:srgbClr val="00B0F0"/>
                </a:solidFill>
                <a:effectLst/>
                <a:latin typeface="Roboto" panose="02000000000000000000" pitchFamily="2" charset="0"/>
              </a:rPr>
              <a:t>Impressum</a:t>
            </a:r>
            <a:br>
              <a:rPr lang="de-DE" sz="1200" b="0" i="0" u="sng" dirty="0">
                <a:solidFill>
                  <a:srgbClr val="00B0F0"/>
                </a:solidFill>
                <a:effectLst/>
                <a:latin typeface="Roboto" panose="02000000000000000000" pitchFamily="2" charset="0"/>
              </a:rPr>
            </a:br>
            <a:r>
              <a:rPr lang="de-DE" sz="1200" b="0" i="0" u="sng" dirty="0">
                <a:solidFill>
                  <a:srgbClr val="00B0F0"/>
                </a:solidFill>
                <a:effectLst/>
                <a:latin typeface="Roboto" panose="020B0604020202020204" pitchFamily="2" charset="0"/>
              </a:rPr>
              <a:t>Datenschutzerklärung</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Einwilligungen widerrufen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Historie der Privatsphäre-Einstellungen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Privatsphäre-Einstellungen ändern</a:t>
            </a:r>
            <a:br>
              <a:rPr lang="de-DE" sz="1200" b="0" i="0" dirty="0">
                <a:solidFill>
                  <a:srgbClr val="00B0F0"/>
                </a:solidFill>
                <a:effectLst/>
                <a:latin typeface="Open Sans" panose="020B0606030504020204" pitchFamily="34" charset="0"/>
              </a:rPr>
            </a:br>
            <a:endParaRPr lang="de-DE" sz="1200" b="0" i="0" dirty="0">
              <a:solidFill>
                <a:srgbClr val="00B0F0"/>
              </a:solidFill>
              <a:effectLst/>
              <a:latin typeface="Open Sans" panose="020B0606030504020204" pitchFamily="34" charset="0"/>
            </a:endParaRPr>
          </a:p>
        </p:txBody>
      </p:sp>
      <p:sp>
        <p:nvSpPr>
          <p:cNvPr id="52" name="TextBox 51">
            <a:extLst>
              <a:ext uri="{FF2B5EF4-FFF2-40B4-BE49-F238E27FC236}">
                <a16:creationId xmlns:a16="http://schemas.microsoft.com/office/drawing/2014/main" id="{D52B780E-B729-4206-9C0C-BF64D2CF5C20}"/>
              </a:ext>
            </a:extLst>
          </p:cNvPr>
          <p:cNvSpPr txBox="1"/>
          <p:nvPr/>
        </p:nvSpPr>
        <p:spPr>
          <a:xfrm>
            <a:off x="4162803" y="11711877"/>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HafenCity</a:t>
            </a:r>
          </a:p>
          <a:p>
            <a:pPr algn="l"/>
            <a:r>
              <a:rPr lang="de-DE" sz="1200" b="0" i="0" dirty="0">
                <a:solidFill>
                  <a:srgbClr val="CECECE"/>
                </a:solidFill>
                <a:effectLst/>
                <a:latin typeface="Open Sans" panose="020B0606030504020204" pitchFamily="34" charset="0"/>
              </a:rPr>
              <a:t>Am Kaiserkai 42</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20457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70 38 37 30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hafencity@float-hamburg.com</a:t>
            </a:r>
          </a:p>
          <a:p>
            <a:pPr algn="l"/>
            <a:r>
              <a:rPr lang="de-DE" sz="1200" b="0" i="0" dirty="0">
                <a:solidFill>
                  <a:srgbClr val="CECECE"/>
                </a:solidFill>
                <a:effectLst/>
                <a:latin typeface="Open Sans" panose="020B0606030504020204" pitchFamily="34" charset="0"/>
              </a:rPr>
              <a:t>tägl. 10:00 – 22:00 Uhr</a:t>
            </a:r>
          </a:p>
        </p:txBody>
      </p:sp>
      <p:sp>
        <p:nvSpPr>
          <p:cNvPr id="53" name="TextBox 52">
            <a:extLst>
              <a:ext uri="{FF2B5EF4-FFF2-40B4-BE49-F238E27FC236}">
                <a16:creationId xmlns:a16="http://schemas.microsoft.com/office/drawing/2014/main" id="{46ED65FE-9534-4D3A-BB4E-B7F7AA21CDCC}"/>
              </a:ext>
            </a:extLst>
          </p:cNvPr>
          <p:cNvSpPr txBox="1"/>
          <p:nvPr/>
        </p:nvSpPr>
        <p:spPr>
          <a:xfrm>
            <a:off x="6724539" y="11711878"/>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Neustadt</a:t>
            </a:r>
          </a:p>
          <a:p>
            <a:pPr algn="l"/>
            <a:r>
              <a:rPr lang="de-DE" sz="1200" b="0" i="0" dirty="0">
                <a:solidFill>
                  <a:srgbClr val="CECECE"/>
                </a:solidFill>
                <a:effectLst/>
                <a:latin typeface="Open Sans" panose="020B0606030504020204" pitchFamily="34" charset="0"/>
              </a:rPr>
              <a:t>Alter Steinweg 1</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20459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36 93 54 64</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neustadt@float-hamburg.com</a:t>
            </a:r>
          </a:p>
          <a:p>
            <a:pPr algn="l"/>
            <a:r>
              <a:rPr lang="de-DE" sz="1200" b="0" i="0" dirty="0">
                <a:solidFill>
                  <a:srgbClr val="CECECE"/>
                </a:solidFill>
                <a:effectLst/>
                <a:latin typeface="Open Sans" panose="020B0606030504020204" pitchFamily="34" charset="0"/>
              </a:rPr>
              <a:t>tägl. 10:00 – 22:00 Uhr</a:t>
            </a:r>
          </a:p>
        </p:txBody>
      </p:sp>
      <p:sp>
        <p:nvSpPr>
          <p:cNvPr id="54" name="TextBox 53">
            <a:extLst>
              <a:ext uri="{FF2B5EF4-FFF2-40B4-BE49-F238E27FC236}">
                <a16:creationId xmlns:a16="http://schemas.microsoft.com/office/drawing/2014/main" id="{B83D1058-C0ED-4B54-A14F-3809407F5CDC}"/>
              </a:ext>
            </a:extLst>
          </p:cNvPr>
          <p:cNvSpPr txBox="1"/>
          <p:nvPr/>
        </p:nvSpPr>
        <p:spPr>
          <a:xfrm>
            <a:off x="9286275" y="11711878"/>
            <a:ext cx="2034821"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Rotherbaum</a:t>
            </a:r>
          </a:p>
          <a:p>
            <a:pPr algn="l"/>
            <a:r>
              <a:rPr lang="de-DE" sz="1200" b="0" i="0" dirty="0">
                <a:solidFill>
                  <a:srgbClr val="CECECE"/>
                </a:solidFill>
                <a:effectLst/>
                <a:latin typeface="Open Sans" panose="020B0606030504020204" pitchFamily="34" charset="0"/>
              </a:rPr>
              <a:t>Mittelweg 160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20148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21 00 69 89</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rotherbaum@float-hamburg.com</a:t>
            </a:r>
          </a:p>
          <a:p>
            <a:pPr algn="l"/>
            <a:r>
              <a:rPr lang="de-DE" sz="1200" b="0" i="0" dirty="0">
                <a:solidFill>
                  <a:srgbClr val="CECECE"/>
                </a:solidFill>
                <a:effectLst/>
                <a:latin typeface="Open Sans" panose="020B0606030504020204" pitchFamily="34" charset="0"/>
              </a:rPr>
              <a:t>tägl. 10:00 – 22:00 Uhr</a:t>
            </a:r>
          </a:p>
        </p:txBody>
      </p:sp>
      <p:sp>
        <p:nvSpPr>
          <p:cNvPr id="55" name="TextBox 54">
            <a:extLst>
              <a:ext uri="{FF2B5EF4-FFF2-40B4-BE49-F238E27FC236}">
                <a16:creationId xmlns:a16="http://schemas.microsoft.com/office/drawing/2014/main" id="{42A14C93-B259-4C84-99E9-D950DFC7FFDB}"/>
              </a:ext>
            </a:extLst>
          </p:cNvPr>
          <p:cNvSpPr txBox="1"/>
          <p:nvPr/>
        </p:nvSpPr>
        <p:spPr>
          <a:xfrm>
            <a:off x="917404" y="13282184"/>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56" name="TextBox 55">
            <a:extLst>
              <a:ext uri="{FF2B5EF4-FFF2-40B4-BE49-F238E27FC236}">
                <a16:creationId xmlns:a16="http://schemas.microsoft.com/office/drawing/2014/main" id="{F395887C-7722-4CCD-8FA9-1C87422429BC}"/>
              </a:ext>
            </a:extLst>
          </p:cNvPr>
          <p:cNvSpPr txBox="1"/>
          <p:nvPr/>
        </p:nvSpPr>
        <p:spPr>
          <a:xfrm>
            <a:off x="8098805" y="13282184"/>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57" name="TextBox 56">
            <a:extLst>
              <a:ext uri="{FF2B5EF4-FFF2-40B4-BE49-F238E27FC236}">
                <a16:creationId xmlns:a16="http://schemas.microsoft.com/office/drawing/2014/main" id="{CF2F3D68-16B7-41F4-A173-F202CBEC99E3}"/>
              </a:ext>
            </a:extLst>
          </p:cNvPr>
          <p:cNvSpPr txBox="1"/>
          <p:nvPr/>
        </p:nvSpPr>
        <p:spPr>
          <a:xfrm>
            <a:off x="4398226" y="83880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Tree>
    <p:extLst>
      <p:ext uri="{BB962C8B-B14F-4D97-AF65-F5344CB8AC3E}">
        <p14:creationId xmlns:p14="http://schemas.microsoft.com/office/powerpoint/2010/main" val="3728148048"/>
      </p:ext>
    </p:extLst>
  </p:cSld>
  <p:clrMapOvr>
    <a:masterClrMapping/>
  </p:clrMapOvr>
  <p:transition spd="slow" advTm="3000">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Rectangle 28">
            <a:extLst>
              <a:ext uri="{FF2B5EF4-FFF2-40B4-BE49-F238E27FC236}">
                <a16:creationId xmlns:a16="http://schemas.microsoft.com/office/drawing/2014/main" id="{6BDE27BB-F60B-40AC-8D96-E3261E00C9DA}"/>
              </a:ext>
            </a:extLst>
          </p:cNvPr>
          <p:cNvSpPr/>
          <p:nvPr/>
        </p:nvSpPr>
        <p:spPr>
          <a:xfrm>
            <a:off x="-5468" y="2938517"/>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5" name="Rectangle 4">
            <a:extLst>
              <a:ext uri="{FF2B5EF4-FFF2-40B4-BE49-F238E27FC236}">
                <a16:creationId xmlns:a16="http://schemas.microsoft.com/office/drawing/2014/main" id="{17077BBF-4FBD-4758-B32B-D4AF0BC354BD}"/>
              </a:ext>
            </a:extLst>
          </p:cNvPr>
          <p:cNvSpPr/>
          <p:nvPr/>
        </p:nvSpPr>
        <p:spPr>
          <a:xfrm>
            <a:off x="-12085" y="4470731"/>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47" name="Rectangle 46">
            <a:extLst>
              <a:ext uri="{FF2B5EF4-FFF2-40B4-BE49-F238E27FC236}">
                <a16:creationId xmlns:a16="http://schemas.microsoft.com/office/drawing/2014/main" id="{AD7F3F79-0182-4F0A-87EA-0A7394226E7E}"/>
              </a:ext>
            </a:extLst>
          </p:cNvPr>
          <p:cNvSpPr/>
          <p:nvPr/>
        </p:nvSpPr>
        <p:spPr>
          <a:xfrm>
            <a:off x="1344343" y="-540920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48" name="TextBox 47">
            <a:extLst>
              <a:ext uri="{FF2B5EF4-FFF2-40B4-BE49-F238E27FC236}">
                <a16:creationId xmlns:a16="http://schemas.microsoft.com/office/drawing/2014/main" id="{444E3F9C-1A8A-4E63-8B8A-381AAEA13E7E}"/>
              </a:ext>
            </a:extLst>
          </p:cNvPr>
          <p:cNvSpPr txBox="1"/>
          <p:nvPr/>
        </p:nvSpPr>
        <p:spPr>
          <a:xfrm>
            <a:off x="4306868" y="-5339474"/>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49" name="Rectangle: Rounded Corners 48">
            <a:extLst>
              <a:ext uri="{FF2B5EF4-FFF2-40B4-BE49-F238E27FC236}">
                <a16:creationId xmlns:a16="http://schemas.microsoft.com/office/drawing/2014/main" id="{0AE78F46-E6C6-48F2-84FF-25EB58A320C7}"/>
              </a:ext>
            </a:extLst>
          </p:cNvPr>
          <p:cNvSpPr/>
          <p:nvPr/>
        </p:nvSpPr>
        <p:spPr>
          <a:xfrm>
            <a:off x="1344343" y="-5410787"/>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0" name="Rectangle 49">
            <a:extLst>
              <a:ext uri="{FF2B5EF4-FFF2-40B4-BE49-F238E27FC236}">
                <a16:creationId xmlns:a16="http://schemas.microsoft.com/office/drawing/2014/main" id="{30EBB7A1-2F47-4A6A-BBE5-7D21FC0B30D3}"/>
              </a:ext>
            </a:extLst>
          </p:cNvPr>
          <p:cNvSpPr/>
          <p:nvPr/>
        </p:nvSpPr>
        <p:spPr>
          <a:xfrm>
            <a:off x="1396930" y="-47623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51" name="Rectangle 50">
            <a:extLst>
              <a:ext uri="{FF2B5EF4-FFF2-40B4-BE49-F238E27FC236}">
                <a16:creationId xmlns:a16="http://schemas.microsoft.com/office/drawing/2014/main" id="{21093580-8E35-4CC7-B7C3-DEDFA78FB3A3}"/>
              </a:ext>
            </a:extLst>
          </p:cNvPr>
          <p:cNvSpPr/>
          <p:nvPr/>
        </p:nvSpPr>
        <p:spPr>
          <a:xfrm>
            <a:off x="1396930" y="-45028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52" name="Rectangle 51">
            <a:extLst>
              <a:ext uri="{FF2B5EF4-FFF2-40B4-BE49-F238E27FC236}">
                <a16:creationId xmlns:a16="http://schemas.microsoft.com/office/drawing/2014/main" id="{78C20CE9-1F8C-4593-8C30-0B5D7ABBEA62}"/>
              </a:ext>
            </a:extLst>
          </p:cNvPr>
          <p:cNvSpPr/>
          <p:nvPr/>
        </p:nvSpPr>
        <p:spPr>
          <a:xfrm>
            <a:off x="1396930" y="-4243464"/>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53" name="Rectangle 52">
            <a:extLst>
              <a:ext uri="{FF2B5EF4-FFF2-40B4-BE49-F238E27FC236}">
                <a16:creationId xmlns:a16="http://schemas.microsoft.com/office/drawing/2014/main" id="{C8A697FE-3E51-4D99-8AC5-756BAA4E4C4E}"/>
              </a:ext>
            </a:extLst>
          </p:cNvPr>
          <p:cNvSpPr/>
          <p:nvPr/>
        </p:nvSpPr>
        <p:spPr>
          <a:xfrm>
            <a:off x="1396930" y="-398528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54" name="Rectangle 53">
            <a:extLst>
              <a:ext uri="{FF2B5EF4-FFF2-40B4-BE49-F238E27FC236}">
                <a16:creationId xmlns:a16="http://schemas.microsoft.com/office/drawing/2014/main" id="{86705742-64DD-4987-B01F-132EE25F0374}"/>
              </a:ext>
            </a:extLst>
          </p:cNvPr>
          <p:cNvSpPr/>
          <p:nvPr/>
        </p:nvSpPr>
        <p:spPr>
          <a:xfrm>
            <a:off x="1396930" y="-372404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55" name="Rectangle 54">
            <a:extLst>
              <a:ext uri="{FF2B5EF4-FFF2-40B4-BE49-F238E27FC236}">
                <a16:creationId xmlns:a16="http://schemas.microsoft.com/office/drawing/2014/main" id="{0C9BB8E6-B149-4511-B0EC-F8B1523C271A}"/>
              </a:ext>
            </a:extLst>
          </p:cNvPr>
          <p:cNvSpPr/>
          <p:nvPr/>
        </p:nvSpPr>
        <p:spPr>
          <a:xfrm>
            <a:off x="1396930" y="-346237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56" name="Rectangle 55">
            <a:extLst>
              <a:ext uri="{FF2B5EF4-FFF2-40B4-BE49-F238E27FC236}">
                <a16:creationId xmlns:a16="http://schemas.microsoft.com/office/drawing/2014/main" id="{2B36B187-66B7-454C-8E0C-6A34A69E43CE}"/>
              </a:ext>
            </a:extLst>
          </p:cNvPr>
          <p:cNvSpPr/>
          <p:nvPr/>
        </p:nvSpPr>
        <p:spPr>
          <a:xfrm>
            <a:off x="1396930" y="-32044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57" name="Rectangle 56">
            <a:extLst>
              <a:ext uri="{FF2B5EF4-FFF2-40B4-BE49-F238E27FC236}">
                <a16:creationId xmlns:a16="http://schemas.microsoft.com/office/drawing/2014/main" id="{99AAF2A0-2B87-446E-843F-2F3D6D0AF14B}"/>
              </a:ext>
            </a:extLst>
          </p:cNvPr>
          <p:cNvSpPr/>
          <p:nvPr/>
        </p:nvSpPr>
        <p:spPr>
          <a:xfrm>
            <a:off x="1396930" y="-29450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58" name="Rectangle 57">
            <a:extLst>
              <a:ext uri="{FF2B5EF4-FFF2-40B4-BE49-F238E27FC236}">
                <a16:creationId xmlns:a16="http://schemas.microsoft.com/office/drawing/2014/main" id="{64DC420F-29CF-4FC9-A4C2-315CEA7DF8E5}"/>
              </a:ext>
            </a:extLst>
          </p:cNvPr>
          <p:cNvSpPr/>
          <p:nvPr/>
        </p:nvSpPr>
        <p:spPr>
          <a:xfrm>
            <a:off x="1396930" y="-2686888"/>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59" name="Rectangle 58">
            <a:extLst>
              <a:ext uri="{FF2B5EF4-FFF2-40B4-BE49-F238E27FC236}">
                <a16:creationId xmlns:a16="http://schemas.microsoft.com/office/drawing/2014/main" id="{A74C71A9-97E1-49B3-9A49-3EC8574CCA8F}"/>
              </a:ext>
            </a:extLst>
          </p:cNvPr>
          <p:cNvSpPr/>
          <p:nvPr/>
        </p:nvSpPr>
        <p:spPr>
          <a:xfrm>
            <a:off x="1396930" y="-24364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60" name="Rectangle 59">
            <a:extLst>
              <a:ext uri="{FF2B5EF4-FFF2-40B4-BE49-F238E27FC236}">
                <a16:creationId xmlns:a16="http://schemas.microsoft.com/office/drawing/2014/main" id="{19CC2E04-5C58-4355-860E-10F11CB0F9A6}"/>
              </a:ext>
            </a:extLst>
          </p:cNvPr>
          <p:cNvSpPr/>
          <p:nvPr/>
        </p:nvSpPr>
        <p:spPr>
          <a:xfrm>
            <a:off x="1396930" y="-217699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61" name="Rectangle 60">
            <a:extLst>
              <a:ext uri="{FF2B5EF4-FFF2-40B4-BE49-F238E27FC236}">
                <a16:creationId xmlns:a16="http://schemas.microsoft.com/office/drawing/2014/main" id="{49A08EF1-9761-4FAD-BFB3-F4DCCFAF6705}"/>
              </a:ext>
            </a:extLst>
          </p:cNvPr>
          <p:cNvSpPr/>
          <p:nvPr/>
        </p:nvSpPr>
        <p:spPr>
          <a:xfrm>
            <a:off x="1396930" y="-1914311"/>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81" name="Rectangle 80">
            <a:extLst>
              <a:ext uri="{FF2B5EF4-FFF2-40B4-BE49-F238E27FC236}">
                <a16:creationId xmlns:a16="http://schemas.microsoft.com/office/drawing/2014/main" id="{A9C77BC0-0755-4FCC-8013-7222ACE3DDB6}"/>
              </a:ext>
            </a:extLst>
          </p:cNvPr>
          <p:cNvSpPr/>
          <p:nvPr/>
        </p:nvSpPr>
        <p:spPr>
          <a:xfrm>
            <a:off x="1396930" y="-16573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2" name="Rectangle 81">
            <a:extLst>
              <a:ext uri="{FF2B5EF4-FFF2-40B4-BE49-F238E27FC236}">
                <a16:creationId xmlns:a16="http://schemas.microsoft.com/office/drawing/2014/main" id="{112807AA-B255-47AC-B191-5C62A0430588}"/>
              </a:ext>
            </a:extLst>
          </p:cNvPr>
          <p:cNvSpPr/>
          <p:nvPr/>
        </p:nvSpPr>
        <p:spPr>
          <a:xfrm>
            <a:off x="1396930" y="-14004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3" name="Picture 82">
            <a:extLst>
              <a:ext uri="{FF2B5EF4-FFF2-40B4-BE49-F238E27FC236}">
                <a16:creationId xmlns:a16="http://schemas.microsoft.com/office/drawing/2014/main" id="{9B274529-89CA-4C08-BF03-47263F38D5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4373174"/>
            <a:ext cx="2827965" cy="2827965"/>
          </a:xfrm>
          <a:prstGeom prst="rect">
            <a:avLst/>
          </a:prstGeom>
          <a:ln>
            <a:solidFill>
              <a:schemeClr val="tx1">
                <a:lumMod val="50000"/>
                <a:lumOff val="50000"/>
              </a:schemeClr>
            </a:solidFill>
          </a:ln>
        </p:spPr>
      </p:pic>
      <p:sp>
        <p:nvSpPr>
          <p:cNvPr id="84" name="TextBox 83">
            <a:extLst>
              <a:ext uri="{FF2B5EF4-FFF2-40B4-BE49-F238E27FC236}">
                <a16:creationId xmlns:a16="http://schemas.microsoft.com/office/drawing/2014/main" id="{1443C464-7FE8-4CDD-9160-78134690E8F2}"/>
              </a:ext>
            </a:extLst>
          </p:cNvPr>
          <p:cNvSpPr txBox="1"/>
          <p:nvPr/>
        </p:nvSpPr>
        <p:spPr>
          <a:xfrm>
            <a:off x="7679711" y="-4696888"/>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85" name="Rectangle: Rounded Corners 84">
            <a:extLst>
              <a:ext uri="{FF2B5EF4-FFF2-40B4-BE49-F238E27FC236}">
                <a16:creationId xmlns:a16="http://schemas.microsoft.com/office/drawing/2014/main" id="{A4CEAE52-2679-4B65-8DCD-133AD0BD8990}"/>
              </a:ext>
            </a:extLst>
          </p:cNvPr>
          <p:cNvSpPr/>
          <p:nvPr/>
        </p:nvSpPr>
        <p:spPr>
          <a:xfrm>
            <a:off x="9646992" y="-180434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6704526-4714-4577-9897-A4AD57F1774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87" name="Rectangle 86">
            <a:extLst>
              <a:ext uri="{FF2B5EF4-FFF2-40B4-BE49-F238E27FC236}">
                <a16:creationId xmlns:a16="http://schemas.microsoft.com/office/drawing/2014/main" id="{B9530442-CA33-4114-82DB-C31FD29C12E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88" name="Rectangle 87">
            <a:extLst>
              <a:ext uri="{FF2B5EF4-FFF2-40B4-BE49-F238E27FC236}">
                <a16:creationId xmlns:a16="http://schemas.microsoft.com/office/drawing/2014/main" id="{64B3E0EC-898A-42FD-AA6E-8DE5D2EAE21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F9BC4805-C18F-4832-879A-5E77B80FAA6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5BF41378-D9EF-4399-8E24-EDBB431EAB6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4597401"/>
            <a:ext cx="113382" cy="2111374"/>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TextBox 93">
            <a:extLst>
              <a:ext uri="{FF2B5EF4-FFF2-40B4-BE49-F238E27FC236}">
                <a16:creationId xmlns:a16="http://schemas.microsoft.com/office/drawing/2014/main" id="{50ED840F-129A-4B19-9C15-768D43B51A07}"/>
              </a:ext>
            </a:extLst>
          </p:cNvPr>
          <p:cNvSpPr txBox="1"/>
          <p:nvPr/>
        </p:nvSpPr>
        <p:spPr>
          <a:xfrm>
            <a:off x="1046563" y="3219306"/>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95" name="TextBox 94">
            <a:extLst>
              <a:ext uri="{FF2B5EF4-FFF2-40B4-BE49-F238E27FC236}">
                <a16:creationId xmlns:a16="http://schemas.microsoft.com/office/drawing/2014/main" id="{EC5190E4-7941-4700-8E77-ADAD528EAF55}"/>
              </a:ext>
            </a:extLst>
          </p:cNvPr>
          <p:cNvSpPr txBox="1"/>
          <p:nvPr/>
        </p:nvSpPr>
        <p:spPr>
          <a:xfrm>
            <a:off x="990328" y="4815777"/>
            <a:ext cx="3026377"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Rechtliches</a:t>
            </a:r>
          </a:p>
          <a:p>
            <a:pPr algn="l"/>
            <a:r>
              <a:rPr lang="de-DE" sz="1200" b="0" i="0" u="sng" dirty="0">
                <a:solidFill>
                  <a:srgbClr val="00B0F0"/>
                </a:solidFill>
                <a:effectLst/>
                <a:latin typeface="Roboto" panose="02000000000000000000" pitchFamily="2" charset="0"/>
              </a:rPr>
              <a:t>Impressum</a:t>
            </a:r>
            <a:br>
              <a:rPr lang="de-DE" sz="1200" b="0" i="0" u="sng" dirty="0">
                <a:solidFill>
                  <a:srgbClr val="00B0F0"/>
                </a:solidFill>
                <a:effectLst/>
                <a:latin typeface="Roboto" panose="02000000000000000000" pitchFamily="2" charset="0"/>
              </a:rPr>
            </a:br>
            <a:r>
              <a:rPr lang="de-DE" sz="1200" b="0" i="0" u="sng" dirty="0">
                <a:solidFill>
                  <a:srgbClr val="00B0F0"/>
                </a:solidFill>
                <a:effectLst/>
                <a:latin typeface="Roboto" panose="020B0604020202020204" pitchFamily="2" charset="0"/>
              </a:rPr>
              <a:t>Datenschutzerklärung</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Einwilligungen widerrufen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Historie der Privatsphäre-Einstellungen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Privatsphäre-Einstellungen ändern</a:t>
            </a:r>
            <a:br>
              <a:rPr lang="de-DE" sz="1200" b="0" i="0" dirty="0">
                <a:solidFill>
                  <a:srgbClr val="00B0F0"/>
                </a:solidFill>
                <a:effectLst/>
                <a:latin typeface="Open Sans" panose="020B0606030504020204" pitchFamily="34" charset="0"/>
              </a:rPr>
            </a:br>
            <a:endParaRPr lang="de-DE" sz="1200" b="0" i="0" dirty="0">
              <a:solidFill>
                <a:srgbClr val="00B0F0"/>
              </a:solidFill>
              <a:effectLst/>
              <a:latin typeface="Open Sans" panose="020B0606030504020204" pitchFamily="34" charset="0"/>
            </a:endParaRPr>
          </a:p>
        </p:txBody>
      </p:sp>
      <p:sp>
        <p:nvSpPr>
          <p:cNvPr id="96" name="TextBox 95">
            <a:extLst>
              <a:ext uri="{FF2B5EF4-FFF2-40B4-BE49-F238E27FC236}">
                <a16:creationId xmlns:a16="http://schemas.microsoft.com/office/drawing/2014/main" id="{A64479F9-D614-4D22-BFC3-D8D16CFB8D30}"/>
              </a:ext>
            </a:extLst>
          </p:cNvPr>
          <p:cNvSpPr txBox="1"/>
          <p:nvPr/>
        </p:nvSpPr>
        <p:spPr>
          <a:xfrm>
            <a:off x="4162803" y="4815777"/>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HafenCity</a:t>
            </a:r>
          </a:p>
          <a:p>
            <a:pPr algn="l"/>
            <a:r>
              <a:rPr lang="de-DE" sz="1200" b="0" i="0" dirty="0">
                <a:solidFill>
                  <a:srgbClr val="CECECE"/>
                </a:solidFill>
                <a:effectLst/>
                <a:latin typeface="Open Sans" panose="020B0606030504020204" pitchFamily="34" charset="0"/>
              </a:rPr>
              <a:t>Am Kaiserkai 42</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20457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70 38 37 30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hafencity@float-hamburg.com</a:t>
            </a:r>
          </a:p>
          <a:p>
            <a:pPr algn="l"/>
            <a:r>
              <a:rPr lang="de-DE" sz="1200" b="0" i="0" dirty="0">
                <a:solidFill>
                  <a:srgbClr val="CECECE"/>
                </a:solidFill>
                <a:effectLst/>
                <a:latin typeface="Open Sans" panose="020B0606030504020204" pitchFamily="34" charset="0"/>
              </a:rPr>
              <a:t>tägl. 10:00 – 22:00 Uhr</a:t>
            </a:r>
          </a:p>
        </p:txBody>
      </p:sp>
      <p:sp>
        <p:nvSpPr>
          <p:cNvPr id="97" name="TextBox 96">
            <a:extLst>
              <a:ext uri="{FF2B5EF4-FFF2-40B4-BE49-F238E27FC236}">
                <a16:creationId xmlns:a16="http://schemas.microsoft.com/office/drawing/2014/main" id="{5EC8B0A3-7C3D-4327-ABF0-CB7A8F8DD8EC}"/>
              </a:ext>
            </a:extLst>
          </p:cNvPr>
          <p:cNvSpPr txBox="1"/>
          <p:nvPr/>
        </p:nvSpPr>
        <p:spPr>
          <a:xfrm>
            <a:off x="6724539" y="4815778"/>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Neustadt</a:t>
            </a:r>
          </a:p>
          <a:p>
            <a:pPr algn="l"/>
            <a:r>
              <a:rPr lang="de-DE" sz="1200" b="0" i="0" dirty="0">
                <a:solidFill>
                  <a:srgbClr val="CECECE"/>
                </a:solidFill>
                <a:effectLst/>
                <a:latin typeface="Open Sans" panose="020B0606030504020204" pitchFamily="34" charset="0"/>
              </a:rPr>
              <a:t>Alter Steinweg 1</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20459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36 93 54 64</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neustadt@float-hamburg.com</a:t>
            </a:r>
          </a:p>
          <a:p>
            <a:pPr algn="l"/>
            <a:r>
              <a:rPr lang="de-DE" sz="1200" b="0" i="0" dirty="0">
                <a:solidFill>
                  <a:srgbClr val="CECECE"/>
                </a:solidFill>
                <a:effectLst/>
                <a:latin typeface="Open Sans" panose="020B0606030504020204" pitchFamily="34" charset="0"/>
              </a:rPr>
              <a:t>tägl. 10:00 – 22:00 Uhr</a:t>
            </a:r>
          </a:p>
        </p:txBody>
      </p:sp>
      <p:sp>
        <p:nvSpPr>
          <p:cNvPr id="98" name="TextBox 97">
            <a:extLst>
              <a:ext uri="{FF2B5EF4-FFF2-40B4-BE49-F238E27FC236}">
                <a16:creationId xmlns:a16="http://schemas.microsoft.com/office/drawing/2014/main" id="{14D1053D-9743-4B94-B7C9-0A6672C4B6BA}"/>
              </a:ext>
            </a:extLst>
          </p:cNvPr>
          <p:cNvSpPr txBox="1"/>
          <p:nvPr/>
        </p:nvSpPr>
        <p:spPr>
          <a:xfrm>
            <a:off x="9286275" y="4815778"/>
            <a:ext cx="2034821"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Rotherbaum</a:t>
            </a:r>
          </a:p>
          <a:p>
            <a:pPr algn="l"/>
            <a:r>
              <a:rPr lang="de-DE" sz="1200" b="0" i="0" dirty="0">
                <a:solidFill>
                  <a:srgbClr val="CECECE"/>
                </a:solidFill>
                <a:effectLst/>
                <a:latin typeface="Open Sans" panose="020B0606030504020204" pitchFamily="34" charset="0"/>
              </a:rPr>
              <a:t>Mittelweg 160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20148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21 00 69 89</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rotherbaum@float-hamburg.com</a:t>
            </a:r>
          </a:p>
          <a:p>
            <a:pPr algn="l"/>
            <a:r>
              <a:rPr lang="de-DE" sz="1200" b="0" i="0" dirty="0">
                <a:solidFill>
                  <a:srgbClr val="CECECE"/>
                </a:solidFill>
                <a:effectLst/>
                <a:latin typeface="Open Sans" panose="020B0606030504020204" pitchFamily="34" charset="0"/>
              </a:rPr>
              <a:t>tägl. 10:00 – 22:00 Uhr</a:t>
            </a:r>
          </a:p>
        </p:txBody>
      </p:sp>
      <p:sp>
        <p:nvSpPr>
          <p:cNvPr id="99" name="TextBox 98">
            <a:extLst>
              <a:ext uri="{FF2B5EF4-FFF2-40B4-BE49-F238E27FC236}">
                <a16:creationId xmlns:a16="http://schemas.microsoft.com/office/drawing/2014/main" id="{950EF52C-97A8-413E-839B-B617B8A25F48}"/>
              </a:ext>
            </a:extLst>
          </p:cNvPr>
          <p:cNvSpPr txBox="1"/>
          <p:nvPr/>
        </p:nvSpPr>
        <p:spPr>
          <a:xfrm>
            <a:off x="917404" y="6386084"/>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100" name="TextBox 99">
            <a:extLst>
              <a:ext uri="{FF2B5EF4-FFF2-40B4-BE49-F238E27FC236}">
                <a16:creationId xmlns:a16="http://schemas.microsoft.com/office/drawing/2014/main" id="{DC872190-0677-406E-8253-625D89167ABD}"/>
              </a:ext>
            </a:extLst>
          </p:cNvPr>
          <p:cNvSpPr txBox="1"/>
          <p:nvPr/>
        </p:nvSpPr>
        <p:spPr>
          <a:xfrm>
            <a:off x="8098805" y="6386084"/>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101" name="TextBox 100">
            <a:extLst>
              <a:ext uri="{FF2B5EF4-FFF2-40B4-BE49-F238E27FC236}">
                <a16:creationId xmlns:a16="http://schemas.microsoft.com/office/drawing/2014/main" id="{E73ACAA0-E670-4783-A7F8-65C67E2E2D18}"/>
              </a:ext>
            </a:extLst>
          </p:cNvPr>
          <p:cNvSpPr txBox="1"/>
          <p:nvPr/>
        </p:nvSpPr>
        <p:spPr>
          <a:xfrm>
            <a:off x="4398226" y="14919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Tree>
    <p:extLst>
      <p:ext uri="{BB962C8B-B14F-4D97-AF65-F5344CB8AC3E}">
        <p14:creationId xmlns:p14="http://schemas.microsoft.com/office/powerpoint/2010/main" val="1354722961"/>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1453835159"/>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051445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600029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0505924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2331056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79215384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824289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8281458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1072840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2388866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B655BCE8-6F09-4AA4-8AAE-DF39D5E486A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2EDEA17D-9C26-45AC-8AD7-32B7650D881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88795097"/>
      </p:ext>
    </p:extLst>
  </p:cSld>
  <p:clrMapOvr>
    <a:masterClrMapping/>
  </p:clrMapOvr>
  <p:transition spd="slow" advTm="0">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a:t>
            </a: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83530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47675476"/>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3140482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2382654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735865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53996824"/>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1502617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21418332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532222115"/>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756817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chemeClr val="bg2">
                    <a:lumMod val="50000"/>
                  </a:schemeClr>
                </a:solidFill>
              </a:rPr>
              <a:t>Therapists</a:t>
            </a:r>
            <a:endParaRPr lang="en-DE" u="sng"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5337A019-CD4B-4EC0-8CB2-8248155405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420D4730-16BD-4103-B213-D75C88DD54F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341014265"/>
      </p:ext>
    </p:extLst>
  </p:cSld>
  <p:clrMapOvr>
    <a:masterClrMapping/>
  </p:clrMapOvr>
  <p:transition spd="slow" advClick="0" advTm="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0146998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850724629"/>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88601631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246448090"/>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09085523"/>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464558749"/>
      </p:ext>
    </p:extLst>
  </p:cSld>
  <p:clrMapOvr>
    <a:masterClrMapping/>
  </p:clrMapOvr>
  <p:transition spd="slow" advClick="0" advTm="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94710065"/>
      </p:ext>
    </p:extLst>
  </p:cSld>
  <p:clrMapOvr>
    <a:masterClrMapping/>
  </p:clrMapOvr>
  <p:transition spd="slow" advClick="0" advTm="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25" name="Rectangle 24">
            <a:extLst>
              <a:ext uri="{FF2B5EF4-FFF2-40B4-BE49-F238E27FC236}">
                <a16:creationId xmlns:a16="http://schemas.microsoft.com/office/drawing/2014/main" id="{6FB61A73-DE63-429E-A1D7-0A49379EF75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6" name="Rectangle: Rounded Corners 25">
            <a:extLst>
              <a:ext uri="{FF2B5EF4-FFF2-40B4-BE49-F238E27FC236}">
                <a16:creationId xmlns:a16="http://schemas.microsoft.com/office/drawing/2014/main" id="{21059406-BAE2-4A6A-96E3-2F9A4FFFB001}"/>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27" name="Picture 26">
            <a:extLst>
              <a:ext uri="{FF2B5EF4-FFF2-40B4-BE49-F238E27FC236}">
                <a16:creationId xmlns:a16="http://schemas.microsoft.com/office/drawing/2014/main" id="{574D8601-E8FE-4689-BEC1-35525EA86A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31" name="Rectangle: Rounded Corners 30">
            <a:extLst>
              <a:ext uri="{FF2B5EF4-FFF2-40B4-BE49-F238E27FC236}">
                <a16:creationId xmlns:a16="http://schemas.microsoft.com/office/drawing/2014/main" id="{90828967-8705-494B-BAE9-97620A93C727}"/>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3" name="Rectangle: Rounded Corners 32">
            <a:extLst>
              <a:ext uri="{FF2B5EF4-FFF2-40B4-BE49-F238E27FC236}">
                <a16:creationId xmlns:a16="http://schemas.microsoft.com/office/drawing/2014/main" id="{4F11E429-40F4-447D-B9BE-81F7B022F1CE}"/>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34" name="Rectangle: Rounded Corners 33">
            <a:extLst>
              <a:ext uri="{FF2B5EF4-FFF2-40B4-BE49-F238E27FC236}">
                <a16:creationId xmlns:a16="http://schemas.microsoft.com/office/drawing/2014/main" id="{AE217D21-F74D-4495-962B-43069414D1F1}"/>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35" name="Rectangle: Rounded Corners 34">
            <a:extLst>
              <a:ext uri="{FF2B5EF4-FFF2-40B4-BE49-F238E27FC236}">
                <a16:creationId xmlns:a16="http://schemas.microsoft.com/office/drawing/2014/main" id="{CB90F217-BFB4-4FAA-9DF2-F7BFC1579E49}"/>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36" name="Rectangle: Rounded Corners 35">
            <a:extLst>
              <a:ext uri="{FF2B5EF4-FFF2-40B4-BE49-F238E27FC236}">
                <a16:creationId xmlns:a16="http://schemas.microsoft.com/office/drawing/2014/main" id="{3F4AE085-1A8F-4641-91B7-3A5645D43BD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38" name="Rectangle: Rounded Corners 37">
            <a:extLst>
              <a:ext uri="{FF2B5EF4-FFF2-40B4-BE49-F238E27FC236}">
                <a16:creationId xmlns:a16="http://schemas.microsoft.com/office/drawing/2014/main" id="{6764925A-7DA9-4F9C-80F7-B789266530E8}"/>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39" name="Rectangle: Rounded Corners 38">
            <a:extLst>
              <a:ext uri="{FF2B5EF4-FFF2-40B4-BE49-F238E27FC236}">
                <a16:creationId xmlns:a16="http://schemas.microsoft.com/office/drawing/2014/main" id="{BB41B23A-7686-44BE-92DF-FE2A3225C24B}"/>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0" name="Rectangle: Rounded Corners 39">
            <a:extLst>
              <a:ext uri="{FF2B5EF4-FFF2-40B4-BE49-F238E27FC236}">
                <a16:creationId xmlns:a16="http://schemas.microsoft.com/office/drawing/2014/main" id="{8B424E08-460F-4DCE-9EC5-C7F1B9A9D178}"/>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43" name="Picture 42">
            <a:extLst>
              <a:ext uri="{FF2B5EF4-FFF2-40B4-BE49-F238E27FC236}">
                <a16:creationId xmlns:a16="http://schemas.microsoft.com/office/drawing/2014/main" id="{A2BADB07-78C4-4C77-BFA1-DFF3A49CCE75}"/>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44" name="Picture 43">
            <a:extLst>
              <a:ext uri="{FF2B5EF4-FFF2-40B4-BE49-F238E27FC236}">
                <a16:creationId xmlns:a16="http://schemas.microsoft.com/office/drawing/2014/main" id="{8DF372A5-5F71-4077-AA65-9559459A93FC}"/>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45" name="Picture 44">
            <a:extLst>
              <a:ext uri="{FF2B5EF4-FFF2-40B4-BE49-F238E27FC236}">
                <a16:creationId xmlns:a16="http://schemas.microsoft.com/office/drawing/2014/main" id="{7B40FC14-0976-41D6-ADBD-E137F9935EDF}"/>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46" name="Picture 45">
            <a:extLst>
              <a:ext uri="{FF2B5EF4-FFF2-40B4-BE49-F238E27FC236}">
                <a16:creationId xmlns:a16="http://schemas.microsoft.com/office/drawing/2014/main" id="{45685E1D-2885-409A-839C-CCFCC50E7A14}"/>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47" name="Picture 46">
            <a:extLst>
              <a:ext uri="{FF2B5EF4-FFF2-40B4-BE49-F238E27FC236}">
                <a16:creationId xmlns:a16="http://schemas.microsoft.com/office/drawing/2014/main" id="{BDA22364-39DD-4A6A-B9FB-E1585D35A8E2}"/>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49" name="Picture 48">
            <a:extLst>
              <a:ext uri="{FF2B5EF4-FFF2-40B4-BE49-F238E27FC236}">
                <a16:creationId xmlns:a16="http://schemas.microsoft.com/office/drawing/2014/main" id="{9D2D7B29-E1AF-413E-89C9-E5BD702367D8}"/>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50" name="Picture 49">
            <a:extLst>
              <a:ext uri="{FF2B5EF4-FFF2-40B4-BE49-F238E27FC236}">
                <a16:creationId xmlns:a16="http://schemas.microsoft.com/office/drawing/2014/main" id="{24792EB7-A748-43C2-B7A3-5F9F208F7080}"/>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51" name="Picture 50">
            <a:extLst>
              <a:ext uri="{FF2B5EF4-FFF2-40B4-BE49-F238E27FC236}">
                <a16:creationId xmlns:a16="http://schemas.microsoft.com/office/drawing/2014/main" id="{D1441E6F-732D-4759-848C-5247AC3136E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52" name="TextBox 51">
            <a:extLst>
              <a:ext uri="{FF2B5EF4-FFF2-40B4-BE49-F238E27FC236}">
                <a16:creationId xmlns:a16="http://schemas.microsoft.com/office/drawing/2014/main" id="{C59619BD-D36E-4A95-9299-64ECB9A2F562}"/>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3" name="TextBox 52">
            <a:extLst>
              <a:ext uri="{FF2B5EF4-FFF2-40B4-BE49-F238E27FC236}">
                <a16:creationId xmlns:a16="http://schemas.microsoft.com/office/drawing/2014/main" id="{0F89AFDE-A967-48B4-91DB-67E3B7A23FE4}"/>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4" name="TextBox 53">
            <a:extLst>
              <a:ext uri="{FF2B5EF4-FFF2-40B4-BE49-F238E27FC236}">
                <a16:creationId xmlns:a16="http://schemas.microsoft.com/office/drawing/2014/main" id="{215FADE3-0E7E-4674-A2A3-0C03A153F2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55" name="TextBox 54">
            <a:extLst>
              <a:ext uri="{FF2B5EF4-FFF2-40B4-BE49-F238E27FC236}">
                <a16:creationId xmlns:a16="http://schemas.microsoft.com/office/drawing/2014/main" id="{932084AE-6E40-4423-8831-66988B848686}"/>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56" name="Rectangle 3">
            <a:extLst>
              <a:ext uri="{FF2B5EF4-FFF2-40B4-BE49-F238E27FC236}">
                <a16:creationId xmlns:a16="http://schemas.microsoft.com/office/drawing/2014/main" id="{7F44B913-909E-49F0-B6EF-2DADB2F43BAE}"/>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7" name="TextBox 56">
            <a:extLst>
              <a:ext uri="{FF2B5EF4-FFF2-40B4-BE49-F238E27FC236}">
                <a16:creationId xmlns:a16="http://schemas.microsoft.com/office/drawing/2014/main" id="{7119ECD1-C580-48E2-AA91-3055E2C36457}"/>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C3CF3B8C-F8CF-4DB4-9596-9E750603B028}"/>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9" name="TextBox 58">
            <a:extLst>
              <a:ext uri="{FF2B5EF4-FFF2-40B4-BE49-F238E27FC236}">
                <a16:creationId xmlns:a16="http://schemas.microsoft.com/office/drawing/2014/main" id="{2A3AA4AF-2622-486B-B4E7-2E10054E0FEF}"/>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DD558D60-A2CE-4777-B25D-2A5C3103616F}"/>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1" name="TextBox 60">
            <a:extLst>
              <a:ext uri="{FF2B5EF4-FFF2-40B4-BE49-F238E27FC236}">
                <a16:creationId xmlns:a16="http://schemas.microsoft.com/office/drawing/2014/main" id="{CDD9DEE5-1927-4AA8-9381-AE4330022215}"/>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8" name="Picture 67">
            <a:extLst>
              <a:ext uri="{FF2B5EF4-FFF2-40B4-BE49-F238E27FC236}">
                <a16:creationId xmlns:a16="http://schemas.microsoft.com/office/drawing/2014/main" id="{BE7EE2A8-BF2B-4D5F-A0DC-B20EFE07950A}"/>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69" name="Rectangle: Rounded Corners 68">
            <a:extLst>
              <a:ext uri="{FF2B5EF4-FFF2-40B4-BE49-F238E27FC236}">
                <a16:creationId xmlns:a16="http://schemas.microsoft.com/office/drawing/2014/main" id="{8AFDA867-F1B2-4354-BA6D-0F6D67E2F6C7}"/>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0" name="Picture 69">
            <a:extLst>
              <a:ext uri="{FF2B5EF4-FFF2-40B4-BE49-F238E27FC236}">
                <a16:creationId xmlns:a16="http://schemas.microsoft.com/office/drawing/2014/main" id="{0EC56D76-14FE-4701-B99B-65A8E41F95B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4" name="Rectangle 73">
            <a:extLst>
              <a:ext uri="{FF2B5EF4-FFF2-40B4-BE49-F238E27FC236}">
                <a16:creationId xmlns:a16="http://schemas.microsoft.com/office/drawing/2014/main" id="{94A1B2E3-5E3C-41B2-8956-65878811225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2" name="Rectangle 61">
            <a:extLst>
              <a:ext uri="{FF2B5EF4-FFF2-40B4-BE49-F238E27FC236}">
                <a16:creationId xmlns:a16="http://schemas.microsoft.com/office/drawing/2014/main" id="{FC4BEB1C-D5CF-43E5-8D55-40841F0353F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E0D70E4D-42BB-4ACA-B32D-11A7BDB4D2F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1" name="Rectangle: Rounded Corners 80">
            <a:extLst>
              <a:ext uri="{FF2B5EF4-FFF2-40B4-BE49-F238E27FC236}">
                <a16:creationId xmlns:a16="http://schemas.microsoft.com/office/drawing/2014/main" id="{A483832B-5F0D-4DE1-B7F3-0095859A8729}"/>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2" name="Rectangle: Rounded Corners 81">
            <a:extLst>
              <a:ext uri="{FF2B5EF4-FFF2-40B4-BE49-F238E27FC236}">
                <a16:creationId xmlns:a16="http://schemas.microsoft.com/office/drawing/2014/main" id="{3C7F4899-E928-4C14-9BD1-FF5B6ECAB49E}"/>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30D98891-DF81-41E9-AFFC-8F8E495EC7F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Rounded Corners 83">
            <a:extLst>
              <a:ext uri="{FF2B5EF4-FFF2-40B4-BE49-F238E27FC236}">
                <a16:creationId xmlns:a16="http://schemas.microsoft.com/office/drawing/2014/main" id="{229509F0-9DE9-4A61-99A0-DF91B06FE6D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E18AE7BB-6828-4D4E-B60F-FBBE13E0BF4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5FCAAA0-82A1-4057-A9B0-5D1645E5864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72334940-8D6B-4C12-8C3C-74516C5F131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9" name="Rectangle: Rounded Corners 88">
            <a:extLst>
              <a:ext uri="{FF2B5EF4-FFF2-40B4-BE49-F238E27FC236}">
                <a16:creationId xmlns:a16="http://schemas.microsoft.com/office/drawing/2014/main" id="{0ECA02EC-027C-4ED3-940D-21188D7F3012}"/>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0" name="Isosceles Triangle 89">
            <a:extLst>
              <a:ext uri="{FF2B5EF4-FFF2-40B4-BE49-F238E27FC236}">
                <a16:creationId xmlns:a16="http://schemas.microsoft.com/office/drawing/2014/main" id="{F886C733-E81B-4919-85FD-83CAFBFC5B14}"/>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656667126"/>
      </p:ext>
    </p:extLst>
  </p:cSld>
  <p:clrMapOvr>
    <a:masterClrMapping/>
  </p:clrMapOvr>
  <p:transition spd="slow" advClick="0" advTm="0">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C2497FAD-DE92-4A64-B780-F25567BB3148}"/>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AA5226C4-4E07-4174-ACA2-5EC9212F3768}"/>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5293C56A-BF86-4F98-ABC9-407B21DE3BFC}"/>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25936475-3C22-49E4-BF37-8E1C5EC1FE1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0732281B-AB47-4B0B-830F-20CA0AF0B3A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CD9ACAA5-06C7-4046-B802-3B9AA09E6137}"/>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E47B80B9-BED0-4BDF-A8A2-ECCD1E6B65A8}"/>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5" name="Rectangle: Rounded Corners 84">
            <a:extLst>
              <a:ext uri="{FF2B5EF4-FFF2-40B4-BE49-F238E27FC236}">
                <a16:creationId xmlns:a16="http://schemas.microsoft.com/office/drawing/2014/main" id="{2068AF98-96D1-4834-8AD6-5F491136FB80}"/>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A8C805F-2D46-4BF6-9041-8BF7AF3C1C7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8466720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8EFE097F-3279-4686-9B4D-19FAAD4756B0}"/>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1E8FA5A2-8244-4E9E-879A-3DF6A77D84A6}"/>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BE69E908-E717-4E68-9B60-9BD281E75F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6" name="Rectangle: Rounded Corners 75">
            <a:extLst>
              <a:ext uri="{FF2B5EF4-FFF2-40B4-BE49-F238E27FC236}">
                <a16:creationId xmlns:a16="http://schemas.microsoft.com/office/drawing/2014/main" id="{403E2C2E-54D8-4992-9006-EB61356FD23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78" name="Isosceles Triangle 77">
            <a:extLst>
              <a:ext uri="{FF2B5EF4-FFF2-40B4-BE49-F238E27FC236}">
                <a16:creationId xmlns:a16="http://schemas.microsoft.com/office/drawing/2014/main" id="{BB003DCE-7B64-4D6F-B106-21310E3540C9}"/>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09CF2A0E-2C62-4D2E-90AD-23EE4AD3B01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544C1610-5D4D-4EEC-9806-1B45BB05366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2" name="Rectangle: Rounded Corners 81">
            <a:extLst>
              <a:ext uri="{FF2B5EF4-FFF2-40B4-BE49-F238E27FC236}">
                <a16:creationId xmlns:a16="http://schemas.microsoft.com/office/drawing/2014/main" id="{288F4512-DF74-4BB0-9BF0-323DB8E7667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3" name="Isosceles Triangle 82">
            <a:extLst>
              <a:ext uri="{FF2B5EF4-FFF2-40B4-BE49-F238E27FC236}">
                <a16:creationId xmlns:a16="http://schemas.microsoft.com/office/drawing/2014/main" id="{194EDAB1-1EED-4BD2-A937-565C0369325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1428160"/>
      </p:ext>
    </p:extLst>
  </p:cSld>
  <p:clrMapOvr>
    <a:masterClrMapping/>
  </p:clrMapOvr>
  <p:transition spd="slow" advTm="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3" name="Rectangle 12">
            <a:extLst>
              <a:ext uri="{FF2B5EF4-FFF2-40B4-BE49-F238E27FC236}">
                <a16:creationId xmlns:a16="http://schemas.microsoft.com/office/drawing/2014/main" id="{776E3E8C-4BBB-4F74-9FCC-D49ED74D6CF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6" name="Rectangle 15">
            <a:extLst>
              <a:ext uri="{FF2B5EF4-FFF2-40B4-BE49-F238E27FC236}">
                <a16:creationId xmlns:a16="http://schemas.microsoft.com/office/drawing/2014/main" id="{DA4CA74C-38AC-4DB0-8DD7-23F07FC8415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219979262"/>
      </p:ext>
    </p:extLst>
  </p:cSld>
  <p:clrMapOvr>
    <a:masterClrMapping/>
  </p:clrMapOvr>
  <p:transition spd="slow" advClick="0" advTm="0">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935859601"/>
      </p:ext>
    </p:extLst>
  </p:cSld>
  <p:clrMapOvr>
    <a:masterClrMapping/>
  </p:clrMapOvr>
  <p:transition spd="slow" advClick="0" advTm="0">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3666967" y="1925891"/>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3666967" y="2165755"/>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sp>
        <p:nvSpPr>
          <p:cNvPr id="87" name="Rectangle: Rounded Corners 86">
            <a:extLst>
              <a:ext uri="{FF2B5EF4-FFF2-40B4-BE49-F238E27FC236}">
                <a16:creationId xmlns:a16="http://schemas.microsoft.com/office/drawing/2014/main" id="{5D9AA1C2-938A-4D29-BD23-E3618B8580B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2478155863"/>
      </p:ext>
    </p:extLst>
  </p:cSld>
  <p:clrMapOvr>
    <a:masterClrMapping/>
  </p:clrMapOvr>
  <p:transition spd="slow" advClick="0" advTm="0">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15405690"/>
      </p:ext>
    </p:extLst>
  </p:cSld>
  <p:clrMapOvr>
    <a:masterClrMapping/>
  </p:clrMapOvr>
  <p:transition spd="slow" advClick="0" advTm="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0" name="Rectangle: Rounded Corners 79">
            <a:extLst>
              <a:ext uri="{FF2B5EF4-FFF2-40B4-BE49-F238E27FC236}">
                <a16:creationId xmlns:a16="http://schemas.microsoft.com/office/drawing/2014/main" id="{B4594EB0-74D1-4EBD-B9F3-ED0E56535882}"/>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Rectangle: Rounded Corners 80">
            <a:extLst>
              <a:ext uri="{FF2B5EF4-FFF2-40B4-BE49-F238E27FC236}">
                <a16:creationId xmlns:a16="http://schemas.microsoft.com/office/drawing/2014/main" id="{CF6ACA2E-3C12-48E2-A415-8FFCDD99796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2B87B4DD-BFFF-4F9F-8105-B3BE8DB93D3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B739973F-C12D-49FD-9548-E7E0825CA8C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EE7C062A-98CD-4DEB-9159-0808FD0051F2}"/>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Rounded Corners 85">
            <a:extLst>
              <a:ext uri="{FF2B5EF4-FFF2-40B4-BE49-F238E27FC236}">
                <a16:creationId xmlns:a16="http://schemas.microsoft.com/office/drawing/2014/main" id="{E2345912-A346-49F3-A611-3ECC05776FCB}"/>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7" name="Isosceles Triangle 86">
            <a:extLst>
              <a:ext uri="{FF2B5EF4-FFF2-40B4-BE49-F238E27FC236}">
                <a16:creationId xmlns:a16="http://schemas.microsoft.com/office/drawing/2014/main" id="{4E42F189-39EA-43E6-B385-85CE27143E0C}"/>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Rectangle: Rounded Corners 87">
            <a:extLst>
              <a:ext uri="{FF2B5EF4-FFF2-40B4-BE49-F238E27FC236}">
                <a16:creationId xmlns:a16="http://schemas.microsoft.com/office/drawing/2014/main" id="{FAD80698-584B-4524-9CE1-776D13352334}"/>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CC9B97E7-129B-48E4-8B28-ECA275EFA52F}"/>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14750051"/>
      </p:ext>
    </p:extLst>
  </p:cSld>
  <p:clrMapOvr>
    <a:masterClrMapping/>
  </p:clrMapOvr>
  <p:transition spd="slow" advTm="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64" name="Rectangle: Rounded Corners 63">
            <a:extLst>
              <a:ext uri="{FF2B5EF4-FFF2-40B4-BE49-F238E27FC236}">
                <a16:creationId xmlns:a16="http://schemas.microsoft.com/office/drawing/2014/main" id="{78D563B8-5B7F-45D1-8A57-F107780E5C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Rectangle 67">
            <a:extLst>
              <a:ext uri="{FF2B5EF4-FFF2-40B4-BE49-F238E27FC236}">
                <a16:creationId xmlns:a16="http://schemas.microsoft.com/office/drawing/2014/main" id="{9195AF63-558D-4E6B-AB07-D5E5A41AFBA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2CC93FAD-3C6E-4842-A369-999521703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8A1EE03A-91BC-4914-B174-EBCBE25B9983}"/>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1" name="Rectangle: Rounded Corners 60">
            <a:extLst>
              <a:ext uri="{FF2B5EF4-FFF2-40B4-BE49-F238E27FC236}">
                <a16:creationId xmlns:a16="http://schemas.microsoft.com/office/drawing/2014/main" id="{25DA8EB1-2945-4E16-893E-9696E3D26D5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9EAD0B98-4E4E-44E3-8C97-D8DF7818849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2" name="Rectangle: Rounded Corners 81">
            <a:extLst>
              <a:ext uri="{FF2B5EF4-FFF2-40B4-BE49-F238E27FC236}">
                <a16:creationId xmlns:a16="http://schemas.microsoft.com/office/drawing/2014/main" id="{6B28A1D6-F538-40E4-A86D-4C3D7355911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CD37B006-0328-4BD5-A4E5-0287AFBDB95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5" name="Rectangle: Rounded Corners 84">
            <a:extLst>
              <a:ext uri="{FF2B5EF4-FFF2-40B4-BE49-F238E27FC236}">
                <a16:creationId xmlns:a16="http://schemas.microsoft.com/office/drawing/2014/main" id="{EBE30379-68CC-48E4-895C-A927BC74BC6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37F22DDC-0745-41B3-84C2-F9E0DA00E57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8" name="Isosceles Triangle 87">
            <a:extLst>
              <a:ext uri="{FF2B5EF4-FFF2-40B4-BE49-F238E27FC236}">
                <a16:creationId xmlns:a16="http://schemas.microsoft.com/office/drawing/2014/main" id="{05059EB1-53B0-41AB-9041-2B2FBCF472C6}"/>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CEF45068-D598-45C6-9E91-32520074E5CC}"/>
              </a:ext>
            </a:extLst>
          </p:cNvPr>
          <p:cNvSpPr/>
          <p:nvPr/>
        </p:nvSpPr>
        <p:spPr>
          <a:xfrm>
            <a:off x="5024350" y="1933463"/>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90" name="Rectangle 89">
            <a:extLst>
              <a:ext uri="{FF2B5EF4-FFF2-40B4-BE49-F238E27FC236}">
                <a16:creationId xmlns:a16="http://schemas.microsoft.com/office/drawing/2014/main" id="{25F2F38D-7E81-441C-87A3-46C36AB24AE6}"/>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63" name="Rectangle 62">
            <a:extLst>
              <a:ext uri="{FF2B5EF4-FFF2-40B4-BE49-F238E27FC236}">
                <a16:creationId xmlns:a16="http://schemas.microsoft.com/office/drawing/2014/main" id="{8AAADCEB-BCE7-4230-9007-66C3DEBDDABF}"/>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0" name="Rectangle: Rounded Corners 79">
            <a:extLst>
              <a:ext uri="{FF2B5EF4-FFF2-40B4-BE49-F238E27FC236}">
                <a16:creationId xmlns:a16="http://schemas.microsoft.com/office/drawing/2014/main" id="{EC807948-B6F2-4B96-B104-3BCF6B62303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80284616"/>
      </p:ext>
    </p:extLst>
  </p:cSld>
  <p:clrMapOvr>
    <a:masterClrMapping/>
  </p:clrMapOvr>
  <p:transition spd="slow" advClick="0" advTm="0">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Rectangle: Rounded Corners 53">
            <a:extLst>
              <a:ext uri="{FF2B5EF4-FFF2-40B4-BE49-F238E27FC236}">
                <a16:creationId xmlns:a16="http://schemas.microsoft.com/office/drawing/2014/main" id="{1B47A092-61AB-4993-9A37-3E28D434717A}"/>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56" name="Picture 55">
            <a:extLst>
              <a:ext uri="{FF2B5EF4-FFF2-40B4-BE49-F238E27FC236}">
                <a16:creationId xmlns:a16="http://schemas.microsoft.com/office/drawing/2014/main" id="{F0AA9A95-32C9-493C-BBDD-E82604311C3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9" name="Rectangle 68">
            <a:extLst>
              <a:ext uri="{FF2B5EF4-FFF2-40B4-BE49-F238E27FC236}">
                <a16:creationId xmlns:a16="http://schemas.microsoft.com/office/drawing/2014/main" id="{1557F6A3-9ACF-4D6D-B92A-59F69AB1437D}"/>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68C081C4-4015-4F6C-8A4A-9401A886B2A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F7A7F4AE-9A8F-40CB-B166-EFBC649331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6" name="Rectangle: Rounded Corners 85">
            <a:extLst>
              <a:ext uri="{FF2B5EF4-FFF2-40B4-BE49-F238E27FC236}">
                <a16:creationId xmlns:a16="http://schemas.microsoft.com/office/drawing/2014/main" id="{34A125D0-D1FE-48A2-BECC-7C145617997E}"/>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8" name="Isosceles Triangle 87">
            <a:extLst>
              <a:ext uri="{FF2B5EF4-FFF2-40B4-BE49-F238E27FC236}">
                <a16:creationId xmlns:a16="http://schemas.microsoft.com/office/drawing/2014/main" id="{58FD06AA-B8C0-4FF5-9F28-659A35F0F7E8}"/>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Rounded Corners 88">
            <a:extLst>
              <a:ext uri="{FF2B5EF4-FFF2-40B4-BE49-F238E27FC236}">
                <a16:creationId xmlns:a16="http://schemas.microsoft.com/office/drawing/2014/main" id="{521BFC25-77F2-4AF3-B9BF-58DBA4165BE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191ADE0F-BB9F-444D-B565-94BE5F566594}"/>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18D51AD0-EB58-43CD-B3E4-8849194CC1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F4B1C788-276D-4ED4-8C9B-36C1D025B80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8" name="Rectangle: Rounded Corners 97">
            <a:extLst>
              <a:ext uri="{FF2B5EF4-FFF2-40B4-BE49-F238E27FC236}">
                <a16:creationId xmlns:a16="http://schemas.microsoft.com/office/drawing/2014/main" id="{BA7A70AE-C4BB-4889-AE08-90AF73DEB63D}"/>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05616512-9191-41C2-81D8-4E32B0C5639A}"/>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Rectangle 98">
            <a:extLst>
              <a:ext uri="{FF2B5EF4-FFF2-40B4-BE49-F238E27FC236}">
                <a16:creationId xmlns:a16="http://schemas.microsoft.com/office/drawing/2014/main" id="{49B85134-28B7-4983-AF0F-18BEAD1EB29D}"/>
              </a:ext>
            </a:extLst>
          </p:cNvPr>
          <p:cNvSpPr/>
          <p:nvPr/>
        </p:nvSpPr>
        <p:spPr>
          <a:xfrm>
            <a:off x="5024350" y="1933463"/>
            <a:ext cx="1271667"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100" name="Rectangle 99">
            <a:extLst>
              <a:ext uri="{FF2B5EF4-FFF2-40B4-BE49-F238E27FC236}">
                <a16:creationId xmlns:a16="http://schemas.microsoft.com/office/drawing/2014/main" id="{E4A6E92E-A68F-4CC1-8A74-EAE63BF783C8}"/>
              </a:ext>
            </a:extLst>
          </p:cNvPr>
          <p:cNvSpPr/>
          <p:nvPr/>
        </p:nvSpPr>
        <p:spPr>
          <a:xfrm>
            <a:off x="5024350" y="2173327"/>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101" name="Rectangle 100">
            <a:extLst>
              <a:ext uri="{FF2B5EF4-FFF2-40B4-BE49-F238E27FC236}">
                <a16:creationId xmlns:a16="http://schemas.microsoft.com/office/drawing/2014/main" id="{A5B04CD8-29F5-4438-860F-4D11DB569576}"/>
              </a:ext>
            </a:extLst>
          </p:cNvPr>
          <p:cNvSpPr/>
          <p:nvPr/>
        </p:nvSpPr>
        <p:spPr>
          <a:xfrm>
            <a:off x="5024350" y="2416912"/>
            <a:ext cx="1271667"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sp>
        <p:nvSpPr>
          <p:cNvPr id="87" name="Rectangle: Rounded Corners 86">
            <a:extLst>
              <a:ext uri="{FF2B5EF4-FFF2-40B4-BE49-F238E27FC236}">
                <a16:creationId xmlns:a16="http://schemas.microsoft.com/office/drawing/2014/main" id="{D8D2C3EE-7F37-4D35-A6A3-2740CE3EE12A}"/>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176280702"/>
      </p:ext>
    </p:extLst>
  </p:cSld>
  <p:clrMapOvr>
    <a:masterClrMapping/>
  </p:clrMapOvr>
  <p:transition spd="slow" advClick="0" advTm="0">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6E3FB716-19F9-48BE-AC70-4145667AB4B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27575CD3-7325-49A7-878F-208643F84BBD}"/>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E2C3B105-367E-444A-A564-D38D26DF49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E6435640-2987-47F2-882E-5AF1B2C0153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62D323C-2068-41B3-9FF0-2B158C6EF16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7343C3EB-8BDC-4FA8-9BE4-C3AF095B6E0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67357ECA-B20E-4D5A-9AB8-ACE3D577075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Rectangle: Rounded Corners 57">
            <a:extLst>
              <a:ext uri="{FF2B5EF4-FFF2-40B4-BE49-F238E27FC236}">
                <a16:creationId xmlns:a16="http://schemas.microsoft.com/office/drawing/2014/main" id="{66C094E2-BA81-46AA-8F3B-D3FBCCC1DE86}"/>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51A74A56-4427-4900-BB86-7B47E708283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013942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49357583"/>
      </p:ext>
    </p:extLst>
  </p:cSld>
  <p:clrMapOvr>
    <a:masterClrMapping/>
  </p:clrMapOvr>
  <p:transition spd="slow" advTm="0">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57478952"/>
      </p:ext>
    </p:extLst>
  </p:cSld>
  <p:clrMapOvr>
    <a:masterClrMapping/>
  </p:clrMapOvr>
  <p:transition spd="slow" advTm="0">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25331518"/>
      </p:ext>
    </p:extLst>
  </p:cSld>
  <p:clrMapOvr>
    <a:masterClrMapping/>
  </p:clrMapOvr>
  <p:transition spd="slow" advTm="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en-US" sz="1100" b="1" dirty="0">
                <a:solidFill>
                  <a:schemeClr val="bg1">
                    <a:lumMod val="95000"/>
                  </a:schemeClr>
                </a:solidFill>
              </a:rPr>
              <a:t>Sort by distance with address</a:t>
            </a:r>
            <a:endParaRPr lang="en-DE" sz="1100" b="1" dirty="0">
              <a:solidFill>
                <a:schemeClr val="bg1">
                  <a:lumMod val="95000"/>
                </a:schemeClr>
              </a:solidFill>
            </a:endParaRPr>
          </a:p>
        </p:txBody>
      </p:sp>
      <p:sp>
        <p:nvSpPr>
          <p:cNvPr id="67" name="Rectangle 66">
            <a:extLst>
              <a:ext uri="{FF2B5EF4-FFF2-40B4-BE49-F238E27FC236}">
                <a16:creationId xmlns:a16="http://schemas.microsoft.com/office/drawing/2014/main" id="{136F2849-EDE1-40F4-A68F-FD616FE595CF}"/>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Rounded Corners 67">
            <a:extLst>
              <a:ext uri="{FF2B5EF4-FFF2-40B4-BE49-F238E27FC236}">
                <a16:creationId xmlns:a16="http://schemas.microsoft.com/office/drawing/2014/main" id="{D6FAC54D-E918-4A60-8702-1CFCEE1A59D2}"/>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9" name="Picture 68">
            <a:extLst>
              <a:ext uri="{FF2B5EF4-FFF2-40B4-BE49-F238E27FC236}">
                <a16:creationId xmlns:a16="http://schemas.microsoft.com/office/drawing/2014/main" id="{2CF30B02-45CE-48A4-98AB-872BB656D4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70" name="Rectangle: Rounded Corners 69">
            <a:extLst>
              <a:ext uri="{FF2B5EF4-FFF2-40B4-BE49-F238E27FC236}">
                <a16:creationId xmlns:a16="http://schemas.microsoft.com/office/drawing/2014/main" id="{12A7EED5-AE65-45C9-9007-0BDF587E538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71" name="Rectangle: Rounded Corners 70">
            <a:extLst>
              <a:ext uri="{FF2B5EF4-FFF2-40B4-BE49-F238E27FC236}">
                <a16:creationId xmlns:a16="http://schemas.microsoft.com/office/drawing/2014/main" id="{9CE11158-D030-462E-BE99-C1A8AB9F910C}"/>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72" name="Rectangle: Rounded Corners 71">
            <a:extLst>
              <a:ext uri="{FF2B5EF4-FFF2-40B4-BE49-F238E27FC236}">
                <a16:creationId xmlns:a16="http://schemas.microsoft.com/office/drawing/2014/main" id="{748BAA64-F0A4-4A2D-8FDD-4444593E3222}"/>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3" name="Rectangle: Rounded Corners 72">
            <a:extLst>
              <a:ext uri="{FF2B5EF4-FFF2-40B4-BE49-F238E27FC236}">
                <a16:creationId xmlns:a16="http://schemas.microsoft.com/office/drawing/2014/main" id="{3BBA8296-53E4-4818-A26D-44BDA2372800}"/>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4" name="Rectangle: Rounded Corners 73">
            <a:extLst>
              <a:ext uri="{FF2B5EF4-FFF2-40B4-BE49-F238E27FC236}">
                <a16:creationId xmlns:a16="http://schemas.microsoft.com/office/drawing/2014/main" id="{8D6EE736-4BFE-4280-92B7-7FC93FD29078}"/>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6" name="Rectangle: Rounded Corners 75">
            <a:extLst>
              <a:ext uri="{FF2B5EF4-FFF2-40B4-BE49-F238E27FC236}">
                <a16:creationId xmlns:a16="http://schemas.microsoft.com/office/drawing/2014/main" id="{F54F7AF4-3801-4353-9B76-39947E8637E0}"/>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7" name="Rectangle: Rounded Corners 76">
            <a:extLst>
              <a:ext uri="{FF2B5EF4-FFF2-40B4-BE49-F238E27FC236}">
                <a16:creationId xmlns:a16="http://schemas.microsoft.com/office/drawing/2014/main" id="{69771CA5-4AAA-4D64-AF2C-F384E62B3C88}"/>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8" name="Rectangle: Rounded Corners 77">
            <a:extLst>
              <a:ext uri="{FF2B5EF4-FFF2-40B4-BE49-F238E27FC236}">
                <a16:creationId xmlns:a16="http://schemas.microsoft.com/office/drawing/2014/main" id="{6A981B77-09E4-4CF7-B29B-8CEDD7DD7C25}"/>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9" name="Picture 78">
            <a:extLst>
              <a:ext uri="{FF2B5EF4-FFF2-40B4-BE49-F238E27FC236}">
                <a16:creationId xmlns:a16="http://schemas.microsoft.com/office/drawing/2014/main" id="{E97F1AB5-550A-4C0B-8B51-CC646D4F7B63}"/>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80" name="Picture 79">
            <a:extLst>
              <a:ext uri="{FF2B5EF4-FFF2-40B4-BE49-F238E27FC236}">
                <a16:creationId xmlns:a16="http://schemas.microsoft.com/office/drawing/2014/main" id="{B3550EC6-5758-4B18-AFA4-349F588736C6}"/>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81" name="Picture 80">
            <a:extLst>
              <a:ext uri="{FF2B5EF4-FFF2-40B4-BE49-F238E27FC236}">
                <a16:creationId xmlns:a16="http://schemas.microsoft.com/office/drawing/2014/main" id="{9A73D8ED-E8E9-48DF-B3A4-E3CF46E23C33}"/>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82" name="Picture 81">
            <a:extLst>
              <a:ext uri="{FF2B5EF4-FFF2-40B4-BE49-F238E27FC236}">
                <a16:creationId xmlns:a16="http://schemas.microsoft.com/office/drawing/2014/main" id="{B89B480E-6F6F-4BC7-950A-0072539AE7D9}"/>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3" name="Picture 82">
            <a:extLst>
              <a:ext uri="{FF2B5EF4-FFF2-40B4-BE49-F238E27FC236}">
                <a16:creationId xmlns:a16="http://schemas.microsoft.com/office/drawing/2014/main" id="{094E1EE3-521B-4664-AE26-9B00CC4233E1}"/>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5" name="Picture 84">
            <a:extLst>
              <a:ext uri="{FF2B5EF4-FFF2-40B4-BE49-F238E27FC236}">
                <a16:creationId xmlns:a16="http://schemas.microsoft.com/office/drawing/2014/main" id="{A419E562-6A67-4632-B7AC-D276C0F0F9D7}"/>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6" name="Picture 85">
            <a:extLst>
              <a:ext uri="{FF2B5EF4-FFF2-40B4-BE49-F238E27FC236}">
                <a16:creationId xmlns:a16="http://schemas.microsoft.com/office/drawing/2014/main" id="{FA4F54DC-4227-48BD-ABC2-DA01F3B815DD}"/>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7" name="Picture 86">
            <a:extLst>
              <a:ext uri="{FF2B5EF4-FFF2-40B4-BE49-F238E27FC236}">
                <a16:creationId xmlns:a16="http://schemas.microsoft.com/office/drawing/2014/main" id="{768AA194-524F-493A-8141-EB67E6FC773A}"/>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8" name="TextBox 87">
            <a:extLst>
              <a:ext uri="{FF2B5EF4-FFF2-40B4-BE49-F238E27FC236}">
                <a16:creationId xmlns:a16="http://schemas.microsoft.com/office/drawing/2014/main" id="{9471E7D8-9DD0-4253-A2ED-BF813EBE93F3}"/>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9" name="TextBox 88">
            <a:extLst>
              <a:ext uri="{FF2B5EF4-FFF2-40B4-BE49-F238E27FC236}">
                <a16:creationId xmlns:a16="http://schemas.microsoft.com/office/drawing/2014/main" id="{4F13F588-C803-478D-A2B1-97963F734F3E}"/>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0" name="TextBox 89">
            <a:extLst>
              <a:ext uri="{FF2B5EF4-FFF2-40B4-BE49-F238E27FC236}">
                <a16:creationId xmlns:a16="http://schemas.microsoft.com/office/drawing/2014/main" id="{5357A76F-DC07-4474-B933-477A3A68E4AF}"/>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1" name="TextBox 90">
            <a:extLst>
              <a:ext uri="{FF2B5EF4-FFF2-40B4-BE49-F238E27FC236}">
                <a16:creationId xmlns:a16="http://schemas.microsoft.com/office/drawing/2014/main" id="{2F72805B-4DDA-407C-ACF1-19D3A628D3E0}"/>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2" name="Rectangle 3">
            <a:extLst>
              <a:ext uri="{FF2B5EF4-FFF2-40B4-BE49-F238E27FC236}">
                <a16:creationId xmlns:a16="http://schemas.microsoft.com/office/drawing/2014/main" id="{D0382CD3-9504-4EEE-A9B5-B27FCB10810F}"/>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3" name="TextBox 92">
            <a:extLst>
              <a:ext uri="{FF2B5EF4-FFF2-40B4-BE49-F238E27FC236}">
                <a16:creationId xmlns:a16="http://schemas.microsoft.com/office/drawing/2014/main" id="{A23948E7-F9E5-44DD-B660-C96AC9675C2D}"/>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4" name="TextBox 93">
            <a:extLst>
              <a:ext uri="{FF2B5EF4-FFF2-40B4-BE49-F238E27FC236}">
                <a16:creationId xmlns:a16="http://schemas.microsoft.com/office/drawing/2014/main" id="{D1674BD5-C63C-48FD-8F60-B6AC450C88BD}"/>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5" name="TextBox 94">
            <a:extLst>
              <a:ext uri="{FF2B5EF4-FFF2-40B4-BE49-F238E27FC236}">
                <a16:creationId xmlns:a16="http://schemas.microsoft.com/office/drawing/2014/main" id="{B2464069-E8F9-4E07-A2CD-560F61D342F5}"/>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6" name="TextBox 95">
            <a:extLst>
              <a:ext uri="{FF2B5EF4-FFF2-40B4-BE49-F238E27FC236}">
                <a16:creationId xmlns:a16="http://schemas.microsoft.com/office/drawing/2014/main" id="{6D8F99E8-E325-48D7-A274-0755B7D94617}"/>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7" name="TextBox 96">
            <a:extLst>
              <a:ext uri="{FF2B5EF4-FFF2-40B4-BE49-F238E27FC236}">
                <a16:creationId xmlns:a16="http://schemas.microsoft.com/office/drawing/2014/main" id="{2A7C0494-8880-4E85-8079-88F684D19C08}"/>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103" name="Picture 102">
            <a:extLst>
              <a:ext uri="{FF2B5EF4-FFF2-40B4-BE49-F238E27FC236}">
                <a16:creationId xmlns:a16="http://schemas.microsoft.com/office/drawing/2014/main" id="{A61AFDB0-99AD-4609-83A8-D22847D6807F}"/>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104" name="Rectangle: Rounded Corners 103">
            <a:extLst>
              <a:ext uri="{FF2B5EF4-FFF2-40B4-BE49-F238E27FC236}">
                <a16:creationId xmlns:a16="http://schemas.microsoft.com/office/drawing/2014/main" id="{C55E0CB9-676C-4C34-8C93-FBF4B89B7C6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105" name="Picture 104">
            <a:extLst>
              <a:ext uri="{FF2B5EF4-FFF2-40B4-BE49-F238E27FC236}">
                <a16:creationId xmlns:a16="http://schemas.microsoft.com/office/drawing/2014/main" id="{0E83D48D-BA12-4FFE-9852-04755E024263}"/>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9" name="Rectangle 108">
            <a:extLst>
              <a:ext uri="{FF2B5EF4-FFF2-40B4-BE49-F238E27FC236}">
                <a16:creationId xmlns:a16="http://schemas.microsoft.com/office/drawing/2014/main" id="{5B18A348-C07B-472A-8A7A-9723AB8187C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A1C436A8-9ED3-4D2B-812F-6A33AAC9D367}"/>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3" name="Rectangle 52">
            <a:extLst>
              <a:ext uri="{FF2B5EF4-FFF2-40B4-BE49-F238E27FC236}">
                <a16:creationId xmlns:a16="http://schemas.microsoft.com/office/drawing/2014/main" id="{8F3B2637-9A67-41A7-943A-028CF194470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0" name="Rectangle: Rounded Corners 59">
            <a:extLst>
              <a:ext uri="{FF2B5EF4-FFF2-40B4-BE49-F238E27FC236}">
                <a16:creationId xmlns:a16="http://schemas.microsoft.com/office/drawing/2014/main" id="{DEEA4BA9-3CB8-4119-BEAB-672370DBC34A}"/>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61" name="Rectangle: Rounded Corners 60">
            <a:extLst>
              <a:ext uri="{FF2B5EF4-FFF2-40B4-BE49-F238E27FC236}">
                <a16:creationId xmlns:a16="http://schemas.microsoft.com/office/drawing/2014/main" id="{EC396A59-E902-4F9E-A5E3-2964A4DC72A7}"/>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62" name="Isosceles Triangle 61">
            <a:extLst>
              <a:ext uri="{FF2B5EF4-FFF2-40B4-BE49-F238E27FC236}">
                <a16:creationId xmlns:a16="http://schemas.microsoft.com/office/drawing/2014/main" id="{A55DB089-FD08-46D3-BE26-1D0B18A02832}"/>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Rectangle: Rounded Corners 62">
            <a:extLst>
              <a:ext uri="{FF2B5EF4-FFF2-40B4-BE49-F238E27FC236}">
                <a16:creationId xmlns:a16="http://schemas.microsoft.com/office/drawing/2014/main" id="{29CB3CEC-ADF9-4090-AD2C-A747D76FE413}"/>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65" name="Isosceles Triangle 64">
            <a:extLst>
              <a:ext uri="{FF2B5EF4-FFF2-40B4-BE49-F238E27FC236}">
                <a16:creationId xmlns:a16="http://schemas.microsoft.com/office/drawing/2014/main" id="{44CBF284-2503-4D91-8E5A-E74929F3F32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Rounded Corners 65">
            <a:extLst>
              <a:ext uri="{FF2B5EF4-FFF2-40B4-BE49-F238E27FC236}">
                <a16:creationId xmlns:a16="http://schemas.microsoft.com/office/drawing/2014/main" id="{FBAE530A-18CF-431E-B23C-8FEAC60E1ED0}"/>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75" name="Isosceles Triangle 74">
            <a:extLst>
              <a:ext uri="{FF2B5EF4-FFF2-40B4-BE49-F238E27FC236}">
                <a16:creationId xmlns:a16="http://schemas.microsoft.com/office/drawing/2014/main" id="{14BE936A-0C26-4A69-962F-A23C021EF1DF}"/>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4" name="Rectangle: Rounded Corners 83">
            <a:extLst>
              <a:ext uri="{FF2B5EF4-FFF2-40B4-BE49-F238E27FC236}">
                <a16:creationId xmlns:a16="http://schemas.microsoft.com/office/drawing/2014/main" id="{0A73D703-D512-4A6D-A733-22EDD3C158A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98" name="Isosceles Triangle 97">
            <a:extLst>
              <a:ext uri="{FF2B5EF4-FFF2-40B4-BE49-F238E27FC236}">
                <a16:creationId xmlns:a16="http://schemas.microsoft.com/office/drawing/2014/main" id="{A5F86AD2-2CE9-496B-AEC6-4CD6633E7FEC}"/>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355759161"/>
      </p:ext>
    </p:extLst>
  </p:cSld>
  <p:clrMapOvr>
    <a:masterClrMapping/>
  </p:clrMapOvr>
  <p:transition spd="slow" advTm="0">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99" name="Rectangle: Rounded Corners 98">
            <a:extLst>
              <a:ext uri="{FF2B5EF4-FFF2-40B4-BE49-F238E27FC236}">
                <a16:creationId xmlns:a16="http://schemas.microsoft.com/office/drawing/2014/main" id="{857128E6-1964-45A9-9433-18A320E9BA0D}"/>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100" name="Picture 99">
            <a:extLst>
              <a:ext uri="{FF2B5EF4-FFF2-40B4-BE49-F238E27FC236}">
                <a16:creationId xmlns:a16="http://schemas.microsoft.com/office/drawing/2014/main" id="{ADE72653-CD5B-40D8-A6E8-4E1E06431E16}"/>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101" name="TextBox 100">
            <a:extLst>
              <a:ext uri="{FF2B5EF4-FFF2-40B4-BE49-F238E27FC236}">
                <a16:creationId xmlns:a16="http://schemas.microsoft.com/office/drawing/2014/main" id="{93F22C83-355C-4CFA-B21D-8712141C4890}"/>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9787027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38" name="Rectangle: Rounded Corners 37">
            <a:extLst>
              <a:ext uri="{FF2B5EF4-FFF2-40B4-BE49-F238E27FC236}">
                <a16:creationId xmlns:a16="http://schemas.microsoft.com/office/drawing/2014/main" id="{4F18DE4B-AFCB-4E0F-BF83-CC8FF776F9A8}"/>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39" name="Picture 38">
            <a:extLst>
              <a:ext uri="{FF2B5EF4-FFF2-40B4-BE49-F238E27FC236}">
                <a16:creationId xmlns:a16="http://schemas.microsoft.com/office/drawing/2014/main" id="{317FE9E6-E7B3-48DB-AE28-C5F1B5A4D9DF}"/>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40" name="TextBox 39">
            <a:extLst>
              <a:ext uri="{FF2B5EF4-FFF2-40B4-BE49-F238E27FC236}">
                <a16:creationId xmlns:a16="http://schemas.microsoft.com/office/drawing/2014/main" id="{8BAF8268-8471-45BF-B676-F1F9F890E81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73807700"/>
      </p:ext>
    </p:extLst>
  </p:cSld>
  <p:clrMapOvr>
    <a:masterClrMapping/>
  </p:clrMapOvr>
  <p:transition spd="slow" advTm="0">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TextBox 78">
            <a:extLst>
              <a:ext uri="{FF2B5EF4-FFF2-40B4-BE49-F238E27FC236}">
                <a16:creationId xmlns:a16="http://schemas.microsoft.com/office/drawing/2014/main" id="{318F4FA1-EA63-4212-838F-4086752AEC4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80" name="TextBox 79">
            <a:extLst>
              <a:ext uri="{FF2B5EF4-FFF2-40B4-BE49-F238E27FC236}">
                <a16:creationId xmlns:a16="http://schemas.microsoft.com/office/drawing/2014/main" id="{F52CD75B-9EF3-4ED0-A347-E76CF0508DDA}"/>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81" name="Rectangle 80">
            <a:extLst>
              <a:ext uri="{FF2B5EF4-FFF2-40B4-BE49-F238E27FC236}">
                <a16:creationId xmlns:a16="http://schemas.microsoft.com/office/drawing/2014/main" id="{F0AF401C-0CCC-41F4-BE99-A9FC10E79CD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26879EF8-4606-4FA0-9603-9DA5BDDDBD8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9" name="Rectangle 58">
            <a:extLst>
              <a:ext uri="{FF2B5EF4-FFF2-40B4-BE49-F238E27FC236}">
                <a16:creationId xmlns:a16="http://schemas.microsoft.com/office/drawing/2014/main" id="{D5811BA6-D2C9-4EE2-AC80-1603F3D255F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4" name="Rectangle: Rounded Corners 83">
            <a:extLst>
              <a:ext uri="{FF2B5EF4-FFF2-40B4-BE49-F238E27FC236}">
                <a16:creationId xmlns:a16="http://schemas.microsoft.com/office/drawing/2014/main" id="{BA5B464D-D4AD-40F4-BDD5-45B2305A05AB}"/>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5" name="Rectangle: Rounded Corners 84">
            <a:extLst>
              <a:ext uri="{FF2B5EF4-FFF2-40B4-BE49-F238E27FC236}">
                <a16:creationId xmlns:a16="http://schemas.microsoft.com/office/drawing/2014/main" id="{1C22C0DB-AB4E-4209-98E5-8E4D6C439FC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2F0B7F2-A2A7-43C0-9C9B-7D905EC1002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1C22038-BBF2-4377-9A4F-A777462F646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D7B4B0FD-1413-45F6-95BF-99AFD31236BB}"/>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A40C5BC3-6781-44DB-8E14-257AE46C449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FA9225B6-ADAD-4629-B7D3-062EC7AE6D97}"/>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A34056F0-8318-4EB1-9369-1811BC7FB7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B4633CA5-7B8E-4B16-95E1-14254A5ECC9D}"/>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75300507"/>
      </p:ext>
    </p:extLst>
  </p:cSld>
  <p:clrMapOvr>
    <a:masterClrMapping/>
  </p:clrMapOvr>
  <p:transition spd="slow" advTm="0">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55296382"/>
      </p:ext>
    </p:extLst>
  </p:cSld>
  <p:clrMapOvr>
    <a:masterClrMapping/>
  </p:clrMapOvr>
  <p:transition spd="slow" advClick="0" advTm="0">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48580663"/>
      </p:ext>
    </p:extLst>
  </p:cSld>
  <p:clrMapOvr>
    <a:masterClrMapping/>
  </p:clrMapOvr>
  <p:transition spd="slow" advClick="0" advTm="0">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142781588"/>
      </p:ext>
    </p:extLst>
  </p:cSld>
  <p:clrMapOvr>
    <a:masterClrMapping/>
  </p:clrMapOvr>
  <p:transition spd="slow" advClick="0" advTm="0">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95307691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Oval 1">
            <a:extLst>
              <a:ext uri="{FF2B5EF4-FFF2-40B4-BE49-F238E27FC236}">
                <a16:creationId xmlns:a16="http://schemas.microsoft.com/office/drawing/2014/main" id="{AF63D82D-B46E-4CD5-A9D4-C19649CD36B8}"/>
              </a:ext>
            </a:extLst>
          </p:cNvPr>
          <p:cNvSpPr/>
          <p:nvPr/>
        </p:nvSpPr>
        <p:spPr>
          <a:xfrm>
            <a:off x="1347254" y="2179319"/>
            <a:ext cx="1538830" cy="944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5229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899531080"/>
      </p:ext>
    </p:extLst>
  </p:cSld>
  <p:clrMapOvr>
    <a:masterClrMapping/>
  </p:clrMapOvr>
  <p:transition spd="slow" advClick="0" advTm="0">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scene3d>
            <a:camera prst="orthographicFront">
              <a:rot lat="0" lon="0" rev="0"/>
            </a:camera>
            <a:lightRig rig="glow" dir="t">
              <a:rot lat="0" lon="0" rev="14100000"/>
            </a:lightRig>
          </a:scene3d>
          <a:sp3d prstMaterial="softEdge">
            <a:bevelT w="127000" prst="artDeco"/>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664092025"/>
      </p:ext>
    </p:extLst>
  </p:cSld>
  <p:clrMapOvr>
    <a:masterClrMapping/>
  </p:clrMapOvr>
  <p:transition spd="slow" advClick="0" advTm="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b="1" dirty="0">
                <a:solidFill>
                  <a:schemeClr val="bg1">
                    <a:lumMod val="95000"/>
                  </a:schemeClr>
                </a:solidFill>
              </a:rPr>
              <a:t>|</a:t>
            </a:r>
            <a:endParaRPr lang="en-DE" sz="1100" b="1" dirty="0">
              <a:solidFill>
                <a:schemeClr val="bg1">
                  <a:lumMod val="95000"/>
                </a:schemeClr>
              </a:solidFill>
            </a:endParaRPr>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50349854"/>
      </p:ext>
    </p:extLst>
  </p:cSld>
  <p:clrMapOvr>
    <a:masterClrMapping/>
  </p:clrMapOvr>
  <p:transition spd="slow" advClick="0" advTm="0">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2993175369"/>
      </p:ext>
    </p:extLst>
  </p:cSld>
  <p:clrMapOvr>
    <a:masterClrMapping/>
  </p:clrMapOvr>
  <p:transition spd="slow" advClick="0" advTm="0">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1" name="Rectangle 10">
            <a:extLst>
              <a:ext uri="{FF2B5EF4-FFF2-40B4-BE49-F238E27FC236}">
                <a16:creationId xmlns:a16="http://schemas.microsoft.com/office/drawing/2014/main" id="{99ED033B-527B-4B1A-86C3-E7B3162FB27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2" name="Rectangle 11">
            <a:extLst>
              <a:ext uri="{FF2B5EF4-FFF2-40B4-BE49-F238E27FC236}">
                <a16:creationId xmlns:a16="http://schemas.microsoft.com/office/drawing/2014/main" id="{7723704C-93A2-41D3-9F7B-56B7EC86745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5663987"/>
      </p:ext>
    </p:extLst>
  </p:cSld>
  <p:clrMapOvr>
    <a:masterClrMapping/>
  </p:clrMapOvr>
  <p:transition spd="slow" advClick="0" advTm="0">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54" name="Picture 53">
            <a:extLst>
              <a:ext uri="{FF2B5EF4-FFF2-40B4-BE49-F238E27FC236}">
                <a16:creationId xmlns:a16="http://schemas.microsoft.com/office/drawing/2014/main" id="{B058D312-47D6-46E4-8435-EA097F92B7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5884BEB4-360D-4A23-90C7-CA33F69B9A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A0A97F2-67BC-435D-ACC5-5EE57F23326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43088339"/>
      </p:ext>
    </p:extLst>
  </p:cSld>
  <p:clrMapOvr>
    <a:masterClrMapping/>
  </p:clrMapOvr>
  <p:transition spd="slow" advTm="0">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Reaching ‘Therapist details’ from </a:t>
            </a:r>
            <a:br>
              <a:rPr lang="en-US" sz="5400" dirty="0">
                <a:solidFill>
                  <a:schemeClr val="bg1"/>
                </a:solidFill>
              </a:rPr>
            </a:br>
            <a:r>
              <a:rPr lang="en-US" sz="5400" dirty="0">
                <a:solidFill>
                  <a:schemeClr val="bg1"/>
                </a:solidFill>
              </a:rPr>
              <a:t>Booking template</a:t>
            </a:r>
            <a:endParaRPr lang="en-DE" sz="5400" dirty="0">
              <a:solidFill>
                <a:schemeClr val="bg1"/>
              </a:solidFill>
            </a:endParaRPr>
          </a:p>
        </p:txBody>
      </p:sp>
      <p:sp>
        <p:nvSpPr>
          <p:cNvPr id="3" name="TextBox 2">
            <a:extLst>
              <a:ext uri="{FF2B5EF4-FFF2-40B4-BE49-F238E27FC236}">
                <a16:creationId xmlns:a16="http://schemas.microsoft.com/office/drawing/2014/main" id="{276BD9C9-DEF8-4526-BB9B-0E07F05D58E2}"/>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5" name="TextBox 24">
            <a:extLst>
              <a:ext uri="{FF2B5EF4-FFF2-40B4-BE49-F238E27FC236}">
                <a16:creationId xmlns:a16="http://schemas.microsoft.com/office/drawing/2014/main" id="{075DA4F8-F5C9-4862-B562-16CABF5D067A}"/>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6761B5DE-F32D-4879-A055-D1EED0385B17}"/>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491D5D67-E1DC-4794-A3A6-91D50CB5E6CC}"/>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17" name="Rectangle 16">
            <a:extLst>
              <a:ext uri="{FF2B5EF4-FFF2-40B4-BE49-F238E27FC236}">
                <a16:creationId xmlns:a16="http://schemas.microsoft.com/office/drawing/2014/main" id="{2418C655-346D-4296-81BB-3FFDB34855C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9" name="Rectangle 18">
            <a:extLst>
              <a:ext uri="{FF2B5EF4-FFF2-40B4-BE49-F238E27FC236}">
                <a16:creationId xmlns:a16="http://schemas.microsoft.com/office/drawing/2014/main" id="{D72B07AE-D61B-4DB8-ABD6-C313D723171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5FABEDA7-3678-4BB7-ABC7-B3A96401DB96}"/>
              </a:ext>
            </a:extLst>
          </p:cNvPr>
          <p:cNvSpPr/>
          <p:nvPr/>
        </p:nvSpPr>
        <p:spPr>
          <a:xfrm>
            <a:off x="12066532" y="147419"/>
            <a:ext cx="113382" cy="356733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01412531"/>
      </p:ext>
    </p:extLst>
  </p:cSld>
  <p:clrMapOvr>
    <a:masterClrMapping/>
  </p:clrMapOvr>
  <p:transition spd="slow" advTm="0">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3" name="TextBox 22">
            <a:extLst>
              <a:ext uri="{FF2B5EF4-FFF2-40B4-BE49-F238E27FC236}">
                <a16:creationId xmlns:a16="http://schemas.microsoft.com/office/drawing/2014/main" id="{5E8F363A-81C9-409D-8C21-4CD0C3D33724}"/>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4" name="TextBox 23">
            <a:extLst>
              <a:ext uri="{FF2B5EF4-FFF2-40B4-BE49-F238E27FC236}">
                <a16:creationId xmlns:a16="http://schemas.microsoft.com/office/drawing/2014/main" id="{D1DD6CB0-1428-4529-974B-6BC8250CC4B0}"/>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5" name="Rectangle: Rounded Corners 24">
            <a:extLst>
              <a:ext uri="{FF2B5EF4-FFF2-40B4-BE49-F238E27FC236}">
                <a16:creationId xmlns:a16="http://schemas.microsoft.com/office/drawing/2014/main" id="{9BA0948C-B2BA-49F4-8B9F-E005B620322E}"/>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20" name="Rectangle 19">
            <a:extLst>
              <a:ext uri="{FF2B5EF4-FFF2-40B4-BE49-F238E27FC236}">
                <a16:creationId xmlns:a16="http://schemas.microsoft.com/office/drawing/2014/main" id="{94752F9B-3857-4E8C-9B87-336E75CB4F0F}"/>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6" name="Picture 25">
            <a:extLst>
              <a:ext uri="{FF2B5EF4-FFF2-40B4-BE49-F238E27FC236}">
                <a16:creationId xmlns:a16="http://schemas.microsoft.com/office/drawing/2014/main" id="{AA2398D9-751A-4F6A-A8A6-F352418FE8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9596EC2-A391-43BF-AB97-71D70AE4F9CD}"/>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8DB85B4-2BD9-4EEE-8A7E-ADB180500AD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0AAF0592-DB4B-4D34-A50C-9D10C881ED3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35" name="Rectangle 34">
            <a:extLst>
              <a:ext uri="{FF2B5EF4-FFF2-40B4-BE49-F238E27FC236}">
                <a16:creationId xmlns:a16="http://schemas.microsoft.com/office/drawing/2014/main" id="{1E30D480-5314-49BC-87FE-4992E0EE4246}"/>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25593BF7-EAB6-4542-A275-650FA83EB856}"/>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1F95F028-2D93-4DF5-9F18-971CAD848421}"/>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22" name="Rectangle 21">
            <a:extLst>
              <a:ext uri="{FF2B5EF4-FFF2-40B4-BE49-F238E27FC236}">
                <a16:creationId xmlns:a16="http://schemas.microsoft.com/office/drawing/2014/main" id="{A765E012-FC2B-4A59-AF31-52C7CC85FBD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9" name="Rectangle 28">
            <a:extLst>
              <a:ext uri="{FF2B5EF4-FFF2-40B4-BE49-F238E27FC236}">
                <a16:creationId xmlns:a16="http://schemas.microsoft.com/office/drawing/2014/main" id="{49C7FA81-3531-4D3E-90BC-28D5BF46BD3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CC0618B-2B40-476E-99E6-C937D0D91256}"/>
              </a:ext>
            </a:extLst>
          </p:cNvPr>
          <p:cNvSpPr/>
          <p:nvPr/>
        </p:nvSpPr>
        <p:spPr>
          <a:xfrm>
            <a:off x="12066532" y="147419"/>
            <a:ext cx="113382" cy="356733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059169933"/>
      </p:ext>
    </p:extLst>
  </p:cSld>
  <p:clrMapOvr>
    <a:masterClrMapping/>
  </p:clrMapOvr>
  <p:transition spd="slow" advClick="0" advTm="0">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7" name="TextBox 26">
            <a:extLst>
              <a:ext uri="{FF2B5EF4-FFF2-40B4-BE49-F238E27FC236}">
                <a16:creationId xmlns:a16="http://schemas.microsoft.com/office/drawing/2014/main" id="{A49171BE-7A77-45D4-9228-7CD84A7448D3}"/>
              </a:ext>
            </a:extLst>
          </p:cNvPr>
          <p:cNvSpPr txBox="1"/>
          <p:nvPr/>
        </p:nvSpPr>
        <p:spPr>
          <a:xfrm>
            <a:off x="7877191" y="292830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8" name="TextBox 27">
            <a:extLst>
              <a:ext uri="{FF2B5EF4-FFF2-40B4-BE49-F238E27FC236}">
                <a16:creationId xmlns:a16="http://schemas.microsoft.com/office/drawing/2014/main" id="{F067F766-03CC-45B3-97B0-91E9CF15D72D}"/>
              </a:ext>
            </a:extLst>
          </p:cNvPr>
          <p:cNvSpPr txBox="1"/>
          <p:nvPr/>
        </p:nvSpPr>
        <p:spPr>
          <a:xfrm>
            <a:off x="7977673" y="225778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9" name="Rectangle: Rounded Corners 28">
            <a:extLst>
              <a:ext uri="{FF2B5EF4-FFF2-40B4-BE49-F238E27FC236}">
                <a16:creationId xmlns:a16="http://schemas.microsoft.com/office/drawing/2014/main" id="{A4E61713-452A-4C5F-B57A-3FDCA350E401}"/>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sp>
        <p:nvSpPr>
          <p:cNvPr id="30" name="Rectangle 29">
            <a:extLst>
              <a:ext uri="{FF2B5EF4-FFF2-40B4-BE49-F238E27FC236}">
                <a16:creationId xmlns:a16="http://schemas.microsoft.com/office/drawing/2014/main" id="{06A187FA-A0C2-46B2-BE17-C95F341A654E}"/>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1" name="Picture 30">
            <a:extLst>
              <a:ext uri="{FF2B5EF4-FFF2-40B4-BE49-F238E27FC236}">
                <a16:creationId xmlns:a16="http://schemas.microsoft.com/office/drawing/2014/main" id="{BA2BBE8E-B4F7-4902-A0F6-F48D6B18CF51}"/>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3" name="Rectangle 32">
            <a:extLst>
              <a:ext uri="{FF2B5EF4-FFF2-40B4-BE49-F238E27FC236}">
                <a16:creationId xmlns:a16="http://schemas.microsoft.com/office/drawing/2014/main" id="{276BD1CD-5A5E-458F-B49D-DC884E5FCC6C}"/>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4" name="Rectangle 33">
            <a:extLst>
              <a:ext uri="{FF2B5EF4-FFF2-40B4-BE49-F238E27FC236}">
                <a16:creationId xmlns:a16="http://schemas.microsoft.com/office/drawing/2014/main" id="{8FEB43E0-D81D-4B4D-903B-4ACABCE84F6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C61A51E4-A66B-4ACB-BEB4-B00AC1BEE4D2}"/>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0" name="Rectangle 39">
            <a:extLst>
              <a:ext uri="{FF2B5EF4-FFF2-40B4-BE49-F238E27FC236}">
                <a16:creationId xmlns:a16="http://schemas.microsoft.com/office/drawing/2014/main" id="{84ACF552-97BB-49FC-8F7D-F80DB5A787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2" name="Rectangle 41">
            <a:extLst>
              <a:ext uri="{FF2B5EF4-FFF2-40B4-BE49-F238E27FC236}">
                <a16:creationId xmlns:a16="http://schemas.microsoft.com/office/drawing/2014/main" id="{5D6AADD9-9FD1-40CD-A45D-CF7FBE8F2F7D}"/>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14C51D04-F168-4793-854A-C1F53FF8447D}"/>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Home</a:t>
            </a:r>
            <a:endParaRPr lang="en-DE" u="sng" dirty="0">
              <a:solidFill>
                <a:srgbClr val="FF75FF"/>
              </a:solidFill>
            </a:endParaRPr>
          </a:p>
        </p:txBody>
      </p:sp>
      <p:sp>
        <p:nvSpPr>
          <p:cNvPr id="35" name="Rectangle 34">
            <a:extLst>
              <a:ext uri="{FF2B5EF4-FFF2-40B4-BE49-F238E27FC236}">
                <a16:creationId xmlns:a16="http://schemas.microsoft.com/office/drawing/2014/main" id="{51536996-1C55-44AB-B429-33D81101AF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72DA892C-E9D0-4F03-9B7B-33C668B2B92C}"/>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pic>
        <p:nvPicPr>
          <p:cNvPr id="58" name="Picture 57">
            <a:extLst>
              <a:ext uri="{FF2B5EF4-FFF2-40B4-BE49-F238E27FC236}">
                <a16:creationId xmlns:a16="http://schemas.microsoft.com/office/drawing/2014/main" id="{CB529748-4693-408A-B24B-93FA1C020D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1856" y="7983461"/>
            <a:ext cx="5419128" cy="4333874"/>
          </a:xfrm>
          <a:prstGeom prst="rect">
            <a:avLst/>
          </a:prstGeom>
          <a:ln>
            <a:noFill/>
          </a:ln>
          <a:effectLst>
            <a:outerShdw blurRad="190500" algn="tl" rotWithShape="0">
              <a:srgbClr val="000000">
                <a:alpha val="70000"/>
              </a:srgbClr>
            </a:outerShdw>
          </a:effectLst>
        </p:spPr>
      </p:pic>
      <p:sp>
        <p:nvSpPr>
          <p:cNvPr id="38" name="Rectangle 37">
            <a:extLst>
              <a:ext uri="{FF2B5EF4-FFF2-40B4-BE49-F238E27FC236}">
                <a16:creationId xmlns:a16="http://schemas.microsoft.com/office/drawing/2014/main" id="{3691D990-0077-47C6-BB04-5C55AC41F68D}"/>
              </a:ext>
            </a:extLst>
          </p:cNvPr>
          <p:cNvSpPr/>
          <p:nvPr/>
        </p:nvSpPr>
        <p:spPr>
          <a:xfrm>
            <a:off x="12066532" y="147419"/>
            <a:ext cx="113382" cy="356733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39" name="Group 38">
            <a:extLst>
              <a:ext uri="{FF2B5EF4-FFF2-40B4-BE49-F238E27FC236}">
                <a16:creationId xmlns:a16="http://schemas.microsoft.com/office/drawing/2014/main" id="{23A7B58D-D77C-48AC-A54F-F96745166D53}"/>
              </a:ext>
            </a:extLst>
          </p:cNvPr>
          <p:cNvGrpSpPr/>
          <p:nvPr/>
        </p:nvGrpSpPr>
        <p:grpSpPr>
          <a:xfrm>
            <a:off x="1124594" y="8374729"/>
            <a:ext cx="4023496" cy="320049"/>
            <a:chOff x="1158542" y="1809335"/>
            <a:chExt cx="4023496" cy="320049"/>
          </a:xfrm>
        </p:grpSpPr>
        <p:sp>
          <p:nvSpPr>
            <p:cNvPr id="44" name="Rectangle: Rounded Corners 43">
              <a:extLst>
                <a:ext uri="{FF2B5EF4-FFF2-40B4-BE49-F238E27FC236}">
                  <a16:creationId xmlns:a16="http://schemas.microsoft.com/office/drawing/2014/main" id="{B9C3A566-764F-44CD-9E4C-214A7DC6524B}"/>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45" name="Isosceles Triangle 44">
              <a:extLst>
                <a:ext uri="{FF2B5EF4-FFF2-40B4-BE49-F238E27FC236}">
                  <a16:creationId xmlns:a16="http://schemas.microsoft.com/office/drawing/2014/main" id="{0112D5D3-50D4-40CD-AA30-B6329B3933F9}"/>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46" name="Group 45">
            <a:extLst>
              <a:ext uri="{FF2B5EF4-FFF2-40B4-BE49-F238E27FC236}">
                <a16:creationId xmlns:a16="http://schemas.microsoft.com/office/drawing/2014/main" id="{94C622A5-23D0-4A35-A277-D50001E257CE}"/>
              </a:ext>
            </a:extLst>
          </p:cNvPr>
          <p:cNvGrpSpPr/>
          <p:nvPr/>
        </p:nvGrpSpPr>
        <p:grpSpPr>
          <a:xfrm>
            <a:off x="1124594" y="8808166"/>
            <a:ext cx="4023496" cy="320049"/>
            <a:chOff x="1158542" y="2242772"/>
            <a:chExt cx="4023496" cy="320049"/>
          </a:xfrm>
        </p:grpSpPr>
        <p:sp>
          <p:nvSpPr>
            <p:cNvPr id="47" name="Rectangle: Rounded Corners 46">
              <a:extLst>
                <a:ext uri="{FF2B5EF4-FFF2-40B4-BE49-F238E27FC236}">
                  <a16:creationId xmlns:a16="http://schemas.microsoft.com/office/drawing/2014/main" id="{822789E6-92F9-40C9-98A3-2DFF9598130B}"/>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48" name="Isosceles Triangle 47">
              <a:extLst>
                <a:ext uri="{FF2B5EF4-FFF2-40B4-BE49-F238E27FC236}">
                  <a16:creationId xmlns:a16="http://schemas.microsoft.com/office/drawing/2014/main" id="{220E85F6-61A7-4F79-A15D-C8F3D85074B1}"/>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49" name="Group 48">
            <a:extLst>
              <a:ext uri="{FF2B5EF4-FFF2-40B4-BE49-F238E27FC236}">
                <a16:creationId xmlns:a16="http://schemas.microsoft.com/office/drawing/2014/main" id="{93E5CF9E-BC15-4B90-AB60-672845FD904C}"/>
              </a:ext>
            </a:extLst>
          </p:cNvPr>
          <p:cNvGrpSpPr/>
          <p:nvPr/>
        </p:nvGrpSpPr>
        <p:grpSpPr>
          <a:xfrm>
            <a:off x="1124594" y="7959844"/>
            <a:ext cx="4023497" cy="320050"/>
            <a:chOff x="1158542" y="1394450"/>
            <a:chExt cx="4023497" cy="320050"/>
          </a:xfrm>
        </p:grpSpPr>
        <p:sp>
          <p:nvSpPr>
            <p:cNvPr id="50" name="Rectangle: Rounded Corners 49">
              <a:extLst>
                <a:ext uri="{FF2B5EF4-FFF2-40B4-BE49-F238E27FC236}">
                  <a16:creationId xmlns:a16="http://schemas.microsoft.com/office/drawing/2014/main" id="{2A4C5C19-D0AA-40FD-A959-A67195B34E31}"/>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51" name="Picture 50">
              <a:extLst>
                <a:ext uri="{FF2B5EF4-FFF2-40B4-BE49-F238E27FC236}">
                  <a16:creationId xmlns:a16="http://schemas.microsoft.com/office/drawing/2014/main" id="{680862A0-4CD5-4F9D-951C-3D4726C4D0A8}"/>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52" name="Picture 51">
              <a:extLst>
                <a:ext uri="{FF2B5EF4-FFF2-40B4-BE49-F238E27FC236}">
                  <a16:creationId xmlns:a16="http://schemas.microsoft.com/office/drawing/2014/main" id="{713DFFC4-2D60-4A10-BD7C-2D997F6CC6E6}"/>
                </a:ext>
              </a:extLst>
            </p:cNvPr>
            <p:cNvPicPr>
              <a:picLocks noChangeAspect="1"/>
            </p:cNvPicPr>
            <p:nvPr/>
          </p:nvPicPr>
          <p:blipFill>
            <a:blip r:embed="rId8">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53" name="Group 52">
            <a:extLst>
              <a:ext uri="{FF2B5EF4-FFF2-40B4-BE49-F238E27FC236}">
                <a16:creationId xmlns:a16="http://schemas.microsoft.com/office/drawing/2014/main" id="{AE4A1578-00DD-437C-B23D-495B002F3ACB}"/>
              </a:ext>
            </a:extLst>
          </p:cNvPr>
          <p:cNvGrpSpPr/>
          <p:nvPr/>
        </p:nvGrpSpPr>
        <p:grpSpPr>
          <a:xfrm>
            <a:off x="1124594" y="9732832"/>
            <a:ext cx="4023495" cy="320049"/>
            <a:chOff x="1156591" y="2689921"/>
            <a:chExt cx="4023495" cy="320049"/>
          </a:xfrm>
        </p:grpSpPr>
        <p:sp>
          <p:nvSpPr>
            <p:cNvPr id="54" name="Rectangle: Rounded Corners 53">
              <a:extLst>
                <a:ext uri="{FF2B5EF4-FFF2-40B4-BE49-F238E27FC236}">
                  <a16:creationId xmlns:a16="http://schemas.microsoft.com/office/drawing/2014/main" id="{BD7E5E6A-03C0-4AC9-914D-D0025AF1BB4B}"/>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5" name="Isosceles Triangle 54">
              <a:extLst>
                <a:ext uri="{FF2B5EF4-FFF2-40B4-BE49-F238E27FC236}">
                  <a16:creationId xmlns:a16="http://schemas.microsoft.com/office/drawing/2014/main" id="{0AF608BC-6118-4C29-9BAC-9E6F89FD8CCA}"/>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56" name="Group 55">
            <a:extLst>
              <a:ext uri="{FF2B5EF4-FFF2-40B4-BE49-F238E27FC236}">
                <a16:creationId xmlns:a16="http://schemas.microsoft.com/office/drawing/2014/main" id="{25BB34AE-1BD5-4532-80FE-82918DD36682}"/>
              </a:ext>
            </a:extLst>
          </p:cNvPr>
          <p:cNvGrpSpPr/>
          <p:nvPr/>
        </p:nvGrpSpPr>
        <p:grpSpPr>
          <a:xfrm>
            <a:off x="1124595" y="9270499"/>
            <a:ext cx="4023495" cy="320049"/>
            <a:chOff x="1158543" y="2705105"/>
            <a:chExt cx="4023495" cy="320049"/>
          </a:xfrm>
        </p:grpSpPr>
        <p:sp>
          <p:nvSpPr>
            <p:cNvPr id="57" name="Rectangle: Rounded Corners 56">
              <a:extLst>
                <a:ext uri="{FF2B5EF4-FFF2-40B4-BE49-F238E27FC236}">
                  <a16:creationId xmlns:a16="http://schemas.microsoft.com/office/drawing/2014/main" id="{D36A3551-3441-41E3-841E-24711261F791}"/>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9" name="Isosceles Triangle 58">
              <a:extLst>
                <a:ext uri="{FF2B5EF4-FFF2-40B4-BE49-F238E27FC236}">
                  <a16:creationId xmlns:a16="http://schemas.microsoft.com/office/drawing/2014/main" id="{D5B5307B-6FA3-4214-98D5-0DF764CAA3CB}"/>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0" name="Rectangle: Rounded Corners 59">
            <a:extLst>
              <a:ext uri="{FF2B5EF4-FFF2-40B4-BE49-F238E27FC236}">
                <a16:creationId xmlns:a16="http://schemas.microsoft.com/office/drawing/2014/main" id="{E029A533-23A5-4D56-9519-8E2854FC2655}"/>
              </a:ext>
            </a:extLst>
          </p:cNvPr>
          <p:cNvSpPr/>
          <p:nvPr/>
        </p:nvSpPr>
        <p:spPr>
          <a:xfrm>
            <a:off x="4554710" y="1291949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4224942039"/>
      </p:ext>
    </p:extLst>
  </p:cSld>
  <p:clrMapOvr>
    <a:masterClrMapping/>
  </p:clrMapOvr>
  <p:transition spd="slow" advClick="0" advTm="0">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5" name="TextBox 24">
            <a:extLst>
              <a:ext uri="{FF2B5EF4-FFF2-40B4-BE49-F238E27FC236}">
                <a16:creationId xmlns:a16="http://schemas.microsoft.com/office/drawing/2014/main" id="{4AFAE26B-7EE4-4D0D-A739-21FD23608F4E}"/>
              </a:ext>
            </a:extLst>
          </p:cNvPr>
          <p:cNvSpPr txBox="1"/>
          <p:nvPr/>
        </p:nvSpPr>
        <p:spPr>
          <a:xfrm>
            <a:off x="7877191" y="-4430439"/>
            <a:ext cx="3748752" cy="1569660"/>
          </a:xfrm>
          <a:prstGeom prst="rect">
            <a:avLst/>
          </a:prstGeom>
          <a:noFill/>
        </p:spPr>
        <p:txBody>
          <a:bodyPr wrap="square">
            <a:spAutoFit/>
          </a:bodyPr>
          <a:lstStyle/>
          <a:p>
            <a:r>
              <a:rPr lang="en-US" sz="1600" b="1" dirty="0">
                <a:solidFill>
                  <a:schemeClr val="bg2">
                    <a:lumMod val="25000"/>
                  </a:schemeClr>
                </a:solidFill>
              </a:rPr>
              <a:t>Discover the healing power of touch. Our expert massage therapies not only melt away stress but also improve circulation, relieve muscle tension, and promote overall well-being. Invest in your health</a:t>
            </a:r>
            <a:br>
              <a:rPr lang="en-US" sz="1600" b="1" dirty="0">
                <a:solidFill>
                  <a:schemeClr val="bg2">
                    <a:lumMod val="25000"/>
                  </a:schemeClr>
                </a:solidFill>
              </a:rPr>
            </a:br>
            <a:r>
              <a:rPr lang="en-US" sz="1600" b="1" dirty="0">
                <a:solidFill>
                  <a:schemeClr val="bg2">
                    <a:lumMod val="25000"/>
                  </a:schemeClr>
                </a:solidFill>
              </a:rPr>
              <a:t>—because you deserve it.</a:t>
            </a:r>
          </a:p>
        </p:txBody>
      </p:sp>
      <p:sp>
        <p:nvSpPr>
          <p:cNvPr id="26" name="TextBox 25">
            <a:extLst>
              <a:ext uri="{FF2B5EF4-FFF2-40B4-BE49-F238E27FC236}">
                <a16:creationId xmlns:a16="http://schemas.microsoft.com/office/drawing/2014/main" id="{E961F24D-95A5-4A48-BB20-31046784B4CF}"/>
              </a:ext>
            </a:extLst>
          </p:cNvPr>
          <p:cNvSpPr txBox="1"/>
          <p:nvPr/>
        </p:nvSpPr>
        <p:spPr>
          <a:xfrm>
            <a:off x="7977673" y="-5100959"/>
            <a:ext cx="3648269" cy="369332"/>
          </a:xfrm>
          <a:prstGeom prst="rect">
            <a:avLst/>
          </a:prstGeom>
          <a:noFill/>
        </p:spPr>
        <p:txBody>
          <a:bodyPr wrap="square">
            <a:spAutoFit/>
          </a:bodyPr>
          <a:lstStyle/>
          <a:p>
            <a:pPr algn="r"/>
            <a:r>
              <a:rPr lang="en-US" b="1" dirty="0">
                <a:solidFill>
                  <a:schemeClr val="bg2">
                    <a:lumMod val="25000"/>
                  </a:schemeClr>
                </a:solidFill>
              </a:rPr>
              <a:t>Relax. Rejuvenate. Renew.</a:t>
            </a:r>
            <a:endParaRPr lang="en-DE" dirty="0"/>
          </a:p>
        </p:txBody>
      </p:sp>
      <p:sp>
        <p:nvSpPr>
          <p:cNvPr id="27" name="Rectangle: Rounded Corners 26">
            <a:extLst>
              <a:ext uri="{FF2B5EF4-FFF2-40B4-BE49-F238E27FC236}">
                <a16:creationId xmlns:a16="http://schemas.microsoft.com/office/drawing/2014/main" id="{20AE6F1E-2151-481C-9158-28193E615520}"/>
              </a:ext>
            </a:extLst>
          </p:cNvPr>
          <p:cNvSpPr/>
          <p:nvPr/>
        </p:nvSpPr>
        <p:spPr>
          <a:xfrm>
            <a:off x="3511145" y="-1550442"/>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Find your closest therapist</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7229"/>
            <a:ext cx="4023496" cy="320049"/>
            <a:chOff x="1158542" y="1809335"/>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55" name="Rectangle: Rounded Corners 54">
            <a:extLst>
              <a:ext uri="{FF2B5EF4-FFF2-40B4-BE49-F238E27FC236}">
                <a16:creationId xmlns:a16="http://schemas.microsoft.com/office/drawing/2014/main" id="{1536EBEE-A7B6-46E6-BC40-D6B3D80A2504}"/>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17045240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0" name="Group 9">
            <a:extLst>
              <a:ext uri="{FF2B5EF4-FFF2-40B4-BE49-F238E27FC236}">
                <a16:creationId xmlns:a16="http://schemas.microsoft.com/office/drawing/2014/main" id="{04C99E58-C7DF-4902-99A1-B5477E29F20E}"/>
              </a:ext>
            </a:extLst>
          </p:cNvPr>
          <p:cNvGrpSpPr/>
          <p:nvPr/>
        </p:nvGrpSpPr>
        <p:grpSpPr>
          <a:xfrm>
            <a:off x="1124594" y="1707229"/>
            <a:ext cx="4023496" cy="320049"/>
            <a:chOff x="1158542" y="1809335"/>
            <a:chExt cx="4023496" cy="320049"/>
          </a:xfrm>
          <a:scene3d>
            <a:camera prst="orthographicFront">
              <a:rot lat="0" lon="0" rev="0"/>
            </a:camera>
            <a:lightRig rig="glow" dir="t">
              <a:rot lat="0" lon="0" rev="14100000"/>
            </a:lightRig>
          </a:scene3d>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09335"/>
              <a:ext cx="4023496" cy="320049"/>
            </a:xfrm>
            <a:prstGeom prst="roundRect">
              <a:avLst/>
            </a:prstGeom>
            <a:solidFill>
              <a:srgbClr val="D6BE8E"/>
            </a:solidFill>
            <a:ln>
              <a:noFill/>
              <a:headEnd type="none" w="med" len="med"/>
              <a:tailEnd type="none" w="med" len="med"/>
            </a:ln>
            <a:effectLst/>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19352"/>
              <a:ext cx="123825" cy="100013"/>
            </a:xfrm>
            <a:prstGeom prst="triangle">
              <a:avLst/>
            </a:prstGeom>
            <a:solidFill>
              <a:schemeClr val="bg2">
                <a:lumMod val="50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34" name="Rectangle: Rounded Corners 33">
            <a:extLst>
              <a:ext uri="{FF2B5EF4-FFF2-40B4-BE49-F238E27FC236}">
                <a16:creationId xmlns:a16="http://schemas.microsoft.com/office/drawing/2014/main" id="{8D1F9853-BCF6-4151-BD15-85202738EDCF}"/>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75845435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grpSp>
        <p:nvGrpSpPr>
          <p:cNvPr id="5" name="Group 4">
            <a:extLst>
              <a:ext uri="{FF2B5EF4-FFF2-40B4-BE49-F238E27FC236}">
                <a16:creationId xmlns:a16="http://schemas.microsoft.com/office/drawing/2014/main" id="{E084DB35-AA6B-4241-A147-E59636F64384}"/>
              </a:ext>
            </a:extLst>
          </p:cNvPr>
          <p:cNvGrpSpPr/>
          <p:nvPr/>
        </p:nvGrpSpPr>
        <p:grpSpPr>
          <a:xfrm>
            <a:off x="1124595" y="2033883"/>
            <a:ext cx="4023496" cy="479729"/>
            <a:chOff x="1124595" y="2033883"/>
            <a:chExt cx="4023496" cy="479729"/>
          </a:xfrm>
        </p:grpSpPr>
        <p:sp>
          <p:nvSpPr>
            <p:cNvPr id="34" name="Rectangle 33">
              <a:extLst>
                <a:ext uri="{FF2B5EF4-FFF2-40B4-BE49-F238E27FC236}">
                  <a16:creationId xmlns:a16="http://schemas.microsoft.com/office/drawing/2014/main" id="{A91EF9CF-9F02-4624-8FE7-D2B2B54C83D8}"/>
                </a:ext>
              </a:extLst>
            </p:cNvPr>
            <p:cNvSpPr/>
            <p:nvPr/>
          </p:nvSpPr>
          <p:spPr>
            <a:xfrm>
              <a:off x="1124595" y="2033883"/>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39" name="Rectangle 38">
              <a:extLst>
                <a:ext uri="{FF2B5EF4-FFF2-40B4-BE49-F238E27FC236}">
                  <a16:creationId xmlns:a16="http://schemas.microsoft.com/office/drawing/2014/main" id="{E1075B08-60E0-4715-B9CE-148C121C50B4}"/>
                </a:ext>
              </a:extLst>
            </p:cNvPr>
            <p:cNvSpPr/>
            <p:nvPr/>
          </p:nvSpPr>
          <p:spPr>
            <a:xfrm>
              <a:off x="1124595" y="2273747"/>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41" name="Picture 40">
              <a:extLst>
                <a:ext uri="{FF2B5EF4-FFF2-40B4-BE49-F238E27FC236}">
                  <a16:creationId xmlns:a16="http://schemas.microsoft.com/office/drawing/2014/main" id="{6222C824-C207-4E91-A330-D2A08D2EF4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8585" y="2033883"/>
              <a:ext cx="239865" cy="239865"/>
            </a:xfrm>
            <a:prstGeom prst="rect">
              <a:avLst/>
            </a:prstGeom>
            <a:ln>
              <a:noFill/>
            </a:ln>
            <a:effectLst>
              <a:outerShdw blurRad="190500" algn="tl" rotWithShape="0">
                <a:srgbClr val="000000">
                  <a:alpha val="70000"/>
                </a:srgbClr>
              </a:outerShdw>
            </a:effectLst>
          </p:spPr>
        </p:pic>
        <p:pic>
          <p:nvPicPr>
            <p:cNvPr id="42" name="Picture 41">
              <a:extLst>
                <a:ext uri="{FF2B5EF4-FFF2-40B4-BE49-F238E27FC236}">
                  <a16:creationId xmlns:a16="http://schemas.microsoft.com/office/drawing/2014/main" id="{061A1C08-45D8-43E9-B582-A664870407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7069" y="2321170"/>
              <a:ext cx="183447" cy="125189"/>
            </a:xfrm>
            <a:prstGeom prst="rect">
              <a:avLst/>
            </a:prstGeom>
            <a:ln>
              <a:noFill/>
            </a:ln>
            <a:effectLst>
              <a:outerShdw blurRad="190500" algn="tl" rotWithShape="0">
                <a:srgbClr val="000000">
                  <a:alpha val="70000"/>
                </a:srgbClr>
              </a:outerShdw>
            </a:effectLst>
          </p:spPr>
        </p:pic>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7229"/>
            <a:ext cx="4023496" cy="320049"/>
            <a:chOff x="1158542" y="1809335"/>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44" name="Rectangle: Rounded Corners 43">
            <a:extLst>
              <a:ext uri="{FF2B5EF4-FFF2-40B4-BE49-F238E27FC236}">
                <a16:creationId xmlns:a16="http://schemas.microsoft.com/office/drawing/2014/main" id="{EC03B85D-CF24-474F-ABD1-34A24793BE7F}"/>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205970103"/>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743398977"/>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pic>
        <p:nvPicPr>
          <p:cNvPr id="36" name="Picture 35">
            <a:extLst>
              <a:ext uri="{FF2B5EF4-FFF2-40B4-BE49-F238E27FC236}">
                <a16:creationId xmlns:a16="http://schemas.microsoft.com/office/drawing/2014/main" id="{5C7DB29C-C416-4AD9-AE6F-ABEA79F8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7908" y="1290055"/>
            <a:ext cx="5419128" cy="4333874"/>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7">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34" name="Group 33">
            <a:extLst>
              <a:ext uri="{FF2B5EF4-FFF2-40B4-BE49-F238E27FC236}">
                <a16:creationId xmlns:a16="http://schemas.microsoft.com/office/drawing/2014/main" id="{DEDCA387-3038-448B-BFC1-CB4B42A962FC}"/>
              </a:ext>
            </a:extLst>
          </p:cNvPr>
          <p:cNvGrpSpPr/>
          <p:nvPr/>
        </p:nvGrpSpPr>
        <p:grpSpPr>
          <a:xfrm>
            <a:off x="1124595" y="2033883"/>
            <a:ext cx="4023496" cy="479729"/>
            <a:chOff x="1124595" y="2033883"/>
            <a:chExt cx="4023496" cy="479729"/>
          </a:xfrm>
        </p:grpSpPr>
        <p:sp>
          <p:nvSpPr>
            <p:cNvPr id="39" name="Rectangle 38">
              <a:extLst>
                <a:ext uri="{FF2B5EF4-FFF2-40B4-BE49-F238E27FC236}">
                  <a16:creationId xmlns:a16="http://schemas.microsoft.com/office/drawing/2014/main" id="{B4E0057C-6788-43D9-BD9C-FAB1E147D6C8}"/>
                </a:ext>
              </a:extLst>
            </p:cNvPr>
            <p:cNvSpPr/>
            <p:nvPr/>
          </p:nvSpPr>
          <p:spPr>
            <a:xfrm>
              <a:off x="1124595" y="2033883"/>
              <a:ext cx="4023496"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Germany</a:t>
              </a:r>
              <a:endParaRPr lang="en-DE" sz="1100" dirty="0"/>
            </a:p>
          </p:txBody>
        </p:sp>
        <p:sp>
          <p:nvSpPr>
            <p:cNvPr id="41" name="Rectangle 40">
              <a:extLst>
                <a:ext uri="{FF2B5EF4-FFF2-40B4-BE49-F238E27FC236}">
                  <a16:creationId xmlns:a16="http://schemas.microsoft.com/office/drawing/2014/main" id="{9DBDE302-CCA4-4059-A341-712969BE3099}"/>
                </a:ext>
              </a:extLst>
            </p:cNvPr>
            <p:cNvSpPr/>
            <p:nvPr/>
          </p:nvSpPr>
          <p:spPr>
            <a:xfrm>
              <a:off x="1124595" y="2273747"/>
              <a:ext cx="402349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Thailand</a:t>
              </a:r>
              <a:endParaRPr lang="en-DE" sz="1200" dirty="0"/>
            </a:p>
          </p:txBody>
        </p:sp>
        <p:pic>
          <p:nvPicPr>
            <p:cNvPr id="42" name="Picture 41">
              <a:extLst>
                <a:ext uri="{FF2B5EF4-FFF2-40B4-BE49-F238E27FC236}">
                  <a16:creationId xmlns:a16="http://schemas.microsoft.com/office/drawing/2014/main" id="{A59B891E-6328-4C14-A77B-B33821B9BAD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8585" y="2033883"/>
              <a:ext cx="239865" cy="239865"/>
            </a:xfrm>
            <a:prstGeom prst="rect">
              <a:avLst/>
            </a:prstGeom>
            <a:ln>
              <a:noFill/>
            </a:ln>
            <a:effectLst>
              <a:outerShdw blurRad="190500" algn="tl" rotWithShape="0">
                <a:srgbClr val="000000">
                  <a:alpha val="70000"/>
                </a:srgbClr>
              </a:outerShdw>
            </a:effectLst>
          </p:spPr>
        </p:pic>
        <p:pic>
          <p:nvPicPr>
            <p:cNvPr id="44" name="Picture 43">
              <a:extLst>
                <a:ext uri="{FF2B5EF4-FFF2-40B4-BE49-F238E27FC236}">
                  <a16:creationId xmlns:a16="http://schemas.microsoft.com/office/drawing/2014/main" id="{2D765C32-8A19-4BD1-ABF3-827194A2E7D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7069" y="2321170"/>
              <a:ext cx="183447" cy="125189"/>
            </a:xfrm>
            <a:prstGeom prst="rect">
              <a:avLst/>
            </a:prstGeom>
            <a:ln>
              <a:noFill/>
            </a:ln>
            <a:effectLst>
              <a:outerShdw blurRad="190500" algn="tl" rotWithShape="0">
                <a:srgbClr val="000000">
                  <a:alpha val="70000"/>
                </a:srgbClr>
              </a:outerShdw>
            </a:effectLst>
          </p:spPr>
        </p:pic>
      </p:grpSp>
      <p:grpSp>
        <p:nvGrpSpPr>
          <p:cNvPr id="55" name="Group 54">
            <a:extLst>
              <a:ext uri="{FF2B5EF4-FFF2-40B4-BE49-F238E27FC236}">
                <a16:creationId xmlns:a16="http://schemas.microsoft.com/office/drawing/2014/main" id="{26287530-478A-43B9-944F-E39C58DF8E44}"/>
              </a:ext>
            </a:extLst>
          </p:cNvPr>
          <p:cNvGrpSpPr/>
          <p:nvPr/>
        </p:nvGrpSpPr>
        <p:grpSpPr>
          <a:xfrm>
            <a:off x="1124594" y="1707229"/>
            <a:ext cx="4023496" cy="320049"/>
            <a:chOff x="1158542" y="1809335"/>
            <a:chExt cx="4023496" cy="320049"/>
          </a:xfrm>
        </p:grpSpPr>
        <p:sp>
          <p:nvSpPr>
            <p:cNvPr id="56" name="Rectangle: Rounded Corners 55">
              <a:extLst>
                <a:ext uri="{FF2B5EF4-FFF2-40B4-BE49-F238E27FC236}">
                  <a16:creationId xmlns:a16="http://schemas.microsoft.com/office/drawing/2014/main" id="{413D69C1-FD49-41C2-AC04-05E456E79DBC}"/>
                </a:ext>
              </a:extLst>
            </p:cNvPr>
            <p:cNvSpPr/>
            <p:nvPr/>
          </p:nvSpPr>
          <p:spPr>
            <a:xfrm>
              <a:off x="1158542" y="1809335"/>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country</a:t>
              </a:r>
              <a:endParaRPr lang="en-DE" sz="1600" b="1" dirty="0">
                <a:solidFill>
                  <a:schemeClr val="tx1">
                    <a:lumMod val="65000"/>
                    <a:lumOff val="35000"/>
                  </a:schemeClr>
                </a:solidFill>
              </a:endParaRPr>
            </a:p>
          </p:txBody>
        </p:sp>
        <p:sp>
          <p:nvSpPr>
            <p:cNvPr id="57" name="Isosceles Triangle 56">
              <a:extLst>
                <a:ext uri="{FF2B5EF4-FFF2-40B4-BE49-F238E27FC236}">
                  <a16:creationId xmlns:a16="http://schemas.microsoft.com/office/drawing/2014/main" id="{85C6A719-6742-44BB-857B-FB1D7933C66C}"/>
                </a:ext>
              </a:extLst>
            </p:cNvPr>
            <p:cNvSpPr/>
            <p:nvPr/>
          </p:nvSpPr>
          <p:spPr>
            <a:xfrm flipV="1">
              <a:off x="4881039" y="191935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sp>
        <p:nvSpPr>
          <p:cNvPr id="58" name="Rectangle: Rounded Corners 57">
            <a:extLst>
              <a:ext uri="{FF2B5EF4-FFF2-40B4-BE49-F238E27FC236}">
                <a16:creationId xmlns:a16="http://schemas.microsoft.com/office/drawing/2014/main" id="{29F87302-8A63-4981-8E31-00414AA774EF}"/>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675757393"/>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50" name="Rectangle: Rounded Corners 49">
            <a:extLst>
              <a:ext uri="{FF2B5EF4-FFF2-40B4-BE49-F238E27FC236}">
                <a16:creationId xmlns:a16="http://schemas.microsoft.com/office/drawing/2014/main" id="{A46DB2E0-64F4-4CC8-801B-A950EDA9CC3B}"/>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5" name="Isosceles Triangle 54">
            <a:extLst>
              <a:ext uri="{FF2B5EF4-FFF2-40B4-BE49-F238E27FC236}">
                <a16:creationId xmlns:a16="http://schemas.microsoft.com/office/drawing/2014/main" id="{CFFB9ECD-2A25-450C-A103-EF24A1401FD5}"/>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6" name="Rectangle: Rounded Corners 55">
            <a:extLst>
              <a:ext uri="{FF2B5EF4-FFF2-40B4-BE49-F238E27FC236}">
                <a16:creationId xmlns:a16="http://schemas.microsoft.com/office/drawing/2014/main" id="{67761B93-1C5F-4E6F-818F-95B3DBE63132}"/>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603727540"/>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grpSp>
        <p:nvGrpSpPr>
          <p:cNvPr id="11" name="Group 10">
            <a:extLst>
              <a:ext uri="{FF2B5EF4-FFF2-40B4-BE49-F238E27FC236}">
                <a16:creationId xmlns:a16="http://schemas.microsoft.com/office/drawing/2014/main" id="{1D964154-68EB-40C7-9981-A05BC0962E43}"/>
              </a:ext>
            </a:extLst>
          </p:cNvPr>
          <p:cNvGrpSpPr/>
          <p:nvPr/>
        </p:nvGrpSpPr>
        <p:grpSpPr>
          <a:xfrm>
            <a:off x="1124594" y="2140666"/>
            <a:ext cx="4023496" cy="320049"/>
            <a:chOff x="1158542" y="2242772"/>
            <a:chExt cx="4023496" cy="320049"/>
          </a:xfrm>
          <a:scene3d>
            <a:camera prst="orthographicFront">
              <a:rot lat="0" lon="0" rev="0"/>
            </a:camera>
            <a:lightRig rig="glow" dir="t">
              <a:rot lat="0" lon="0" rev="14100000"/>
            </a:lightRig>
          </a:scene3d>
        </p:grpSpPr>
        <p:sp>
          <p:nvSpPr>
            <p:cNvPr id="38" name="Rectangle: Rounded Corners 37">
              <a:extLst>
                <a:ext uri="{FF2B5EF4-FFF2-40B4-BE49-F238E27FC236}">
                  <a16:creationId xmlns:a16="http://schemas.microsoft.com/office/drawing/2014/main" id="{6161E7F4-C61E-4F29-9CD6-4123898CB241}"/>
                </a:ext>
              </a:extLst>
            </p:cNvPr>
            <p:cNvSpPr/>
            <p:nvPr/>
          </p:nvSpPr>
          <p:spPr>
            <a:xfrm>
              <a:off x="1158542" y="2242772"/>
              <a:ext cx="4023496" cy="320049"/>
            </a:xfrm>
            <a:prstGeom prst="roundRect">
              <a:avLst/>
            </a:prstGeom>
            <a:solidFill>
              <a:srgbClr val="D6BE8E"/>
            </a:solidFill>
            <a:ln>
              <a:noFill/>
              <a:headEnd type="none" w="med" len="med"/>
              <a:tailEnd type="none" w="med" len="med"/>
            </a:ln>
            <a:effectLst/>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35" name="Isosceles Triangle 34">
              <a:extLst>
                <a:ext uri="{FF2B5EF4-FFF2-40B4-BE49-F238E27FC236}">
                  <a16:creationId xmlns:a16="http://schemas.microsoft.com/office/drawing/2014/main" id="{F4483D6B-1F79-4422-A77C-44A73ECEEAA6}"/>
                </a:ext>
              </a:extLst>
            </p:cNvPr>
            <p:cNvSpPr/>
            <p:nvPr/>
          </p:nvSpPr>
          <p:spPr>
            <a:xfrm flipV="1">
              <a:off x="4901088" y="2352789"/>
              <a:ext cx="123825" cy="100013"/>
            </a:xfrm>
            <a:prstGeom prst="triangle">
              <a:avLst/>
            </a:prstGeom>
            <a:solidFill>
              <a:schemeClr val="bg2">
                <a:lumMod val="50000"/>
              </a:schemeClr>
            </a:solidFill>
            <a:ln>
              <a:noFill/>
            </a:ln>
            <a:effectLst/>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34" name="Rectangle: Rounded Corners 33">
            <a:extLst>
              <a:ext uri="{FF2B5EF4-FFF2-40B4-BE49-F238E27FC236}">
                <a16:creationId xmlns:a16="http://schemas.microsoft.com/office/drawing/2014/main" id="{791FCF07-7BB3-4185-87B2-7EAC54B7A000}"/>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071548919"/>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grpSp>
        <p:nvGrpSpPr>
          <p:cNvPr id="34" name="Group 33">
            <a:extLst>
              <a:ext uri="{FF2B5EF4-FFF2-40B4-BE49-F238E27FC236}">
                <a16:creationId xmlns:a16="http://schemas.microsoft.com/office/drawing/2014/main" id="{A1AD31D3-58A4-40B5-9F63-399B415A8A86}"/>
              </a:ext>
            </a:extLst>
          </p:cNvPr>
          <p:cNvGrpSpPr/>
          <p:nvPr/>
        </p:nvGrpSpPr>
        <p:grpSpPr>
          <a:xfrm>
            <a:off x="1126544" y="2443230"/>
            <a:ext cx="4021545" cy="719594"/>
            <a:chOff x="1158541" y="3126001"/>
            <a:chExt cx="4021545" cy="719594"/>
          </a:xfrm>
        </p:grpSpPr>
        <p:sp>
          <p:nvSpPr>
            <p:cNvPr id="36" name="Rectangle 35">
              <a:extLst>
                <a:ext uri="{FF2B5EF4-FFF2-40B4-BE49-F238E27FC236}">
                  <a16:creationId xmlns:a16="http://schemas.microsoft.com/office/drawing/2014/main" id="{015F4141-2291-4592-B2E8-1045E5582ECC}"/>
                </a:ext>
              </a:extLst>
            </p:cNvPr>
            <p:cNvSpPr/>
            <p:nvPr/>
          </p:nvSpPr>
          <p:spPr>
            <a:xfrm>
              <a:off x="1158541" y="3126001"/>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39" name="Rectangle 38">
              <a:extLst>
                <a:ext uri="{FF2B5EF4-FFF2-40B4-BE49-F238E27FC236}">
                  <a16:creationId xmlns:a16="http://schemas.microsoft.com/office/drawing/2014/main" id="{51A9E34B-149D-4F7B-9C15-E6E353C8B878}"/>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41" name="Rectangle 40">
              <a:extLst>
                <a:ext uri="{FF2B5EF4-FFF2-40B4-BE49-F238E27FC236}">
                  <a16:creationId xmlns:a16="http://schemas.microsoft.com/office/drawing/2014/main" id="{24226B64-0A51-4985-8C25-C8B6C5A08C48}"/>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grpSp>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Rectangle: Rounded Corners 54">
            <a:extLst>
              <a:ext uri="{FF2B5EF4-FFF2-40B4-BE49-F238E27FC236}">
                <a16:creationId xmlns:a16="http://schemas.microsoft.com/office/drawing/2014/main" id="{26406B93-DE73-4AE1-88A4-A33146A58CE1}"/>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73579285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2" name="Group 11">
            <a:extLst>
              <a:ext uri="{FF2B5EF4-FFF2-40B4-BE49-F238E27FC236}">
                <a16:creationId xmlns:a16="http://schemas.microsoft.com/office/drawing/2014/main" id="{EDA3DF0F-B809-4986-8E50-8EF8854BAEC0}"/>
              </a:ext>
            </a:extLst>
          </p:cNvPr>
          <p:cNvGrpSpPr/>
          <p:nvPr/>
        </p:nvGrpSpPr>
        <p:grpSpPr>
          <a:xfrm>
            <a:off x="1124595" y="2602999"/>
            <a:ext cx="4023495" cy="320049"/>
            <a:chOff x="1158543" y="2705105"/>
            <a:chExt cx="4023495" cy="320049"/>
          </a:xfrm>
        </p:grpSpPr>
        <p:sp>
          <p:nvSpPr>
            <p:cNvPr id="24" name="Rectangle: Rounded Corners 23">
              <a:extLst>
                <a:ext uri="{FF2B5EF4-FFF2-40B4-BE49-F238E27FC236}">
                  <a16:creationId xmlns:a16="http://schemas.microsoft.com/office/drawing/2014/main" id="{07339F43-AAEA-4054-A5E0-4D9AFF268990}"/>
                </a:ext>
              </a:extLst>
            </p:cNvPr>
            <p:cNvSpPr/>
            <p:nvPr/>
          </p:nvSpPr>
          <p:spPr>
            <a:xfrm>
              <a:off x="1158543" y="2705105"/>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901088" y="2827947"/>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6" name="Picture 45">
            <a:extLst>
              <a:ext uri="{FF2B5EF4-FFF2-40B4-BE49-F238E27FC236}">
                <a16:creationId xmlns:a16="http://schemas.microsoft.com/office/drawing/2014/main" id="{4E30ABB4-E569-4D07-991A-351DF1163C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07908" y="1290054"/>
            <a:ext cx="5419128" cy="4333875"/>
          </a:xfrm>
          <a:prstGeom prst="rect">
            <a:avLst/>
          </a:prstGeom>
          <a:ln>
            <a:noFill/>
          </a:ln>
          <a:effectLst>
            <a:outerShdw blurRad="190500" algn="tl" rotWithShape="0">
              <a:srgbClr val="000000">
                <a:alpha val="70000"/>
              </a:srgbClr>
            </a:outerShdw>
          </a:effectLst>
        </p:spPr>
      </p:pic>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grpSp>
        <p:nvGrpSpPr>
          <p:cNvPr id="34" name="Group 33">
            <a:extLst>
              <a:ext uri="{FF2B5EF4-FFF2-40B4-BE49-F238E27FC236}">
                <a16:creationId xmlns:a16="http://schemas.microsoft.com/office/drawing/2014/main" id="{A1AD31D3-58A4-40B5-9F63-399B415A8A86}"/>
              </a:ext>
            </a:extLst>
          </p:cNvPr>
          <p:cNvGrpSpPr/>
          <p:nvPr/>
        </p:nvGrpSpPr>
        <p:grpSpPr>
          <a:xfrm>
            <a:off x="1126544" y="2443230"/>
            <a:ext cx="4021545" cy="719594"/>
            <a:chOff x="1158541" y="3126001"/>
            <a:chExt cx="4021545" cy="719594"/>
          </a:xfrm>
        </p:grpSpPr>
        <p:sp>
          <p:nvSpPr>
            <p:cNvPr id="36" name="Rectangle 35">
              <a:extLst>
                <a:ext uri="{FF2B5EF4-FFF2-40B4-BE49-F238E27FC236}">
                  <a16:creationId xmlns:a16="http://schemas.microsoft.com/office/drawing/2014/main" id="{015F4141-2291-4592-B2E8-1045E5582ECC}"/>
                </a:ext>
              </a:extLst>
            </p:cNvPr>
            <p:cNvSpPr/>
            <p:nvPr/>
          </p:nvSpPr>
          <p:spPr>
            <a:xfrm>
              <a:off x="1158541" y="3126001"/>
              <a:ext cx="4021545"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Berlin</a:t>
              </a:r>
              <a:endParaRPr lang="en-DE" sz="1100" dirty="0"/>
            </a:p>
          </p:txBody>
        </p:sp>
        <p:sp>
          <p:nvSpPr>
            <p:cNvPr id="39" name="Rectangle 38">
              <a:extLst>
                <a:ext uri="{FF2B5EF4-FFF2-40B4-BE49-F238E27FC236}">
                  <a16:creationId xmlns:a16="http://schemas.microsoft.com/office/drawing/2014/main" id="{51A9E34B-149D-4F7B-9C15-E6E353C8B878}"/>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Hamburg</a:t>
              </a:r>
              <a:endParaRPr lang="en-DE" sz="1200" dirty="0"/>
            </a:p>
          </p:txBody>
        </p:sp>
        <p:sp>
          <p:nvSpPr>
            <p:cNvPr id="41" name="Rectangle 40">
              <a:extLst>
                <a:ext uri="{FF2B5EF4-FFF2-40B4-BE49-F238E27FC236}">
                  <a16:creationId xmlns:a16="http://schemas.microsoft.com/office/drawing/2014/main" id="{24226B64-0A51-4985-8C25-C8B6C5A08C48}"/>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Stuttgard</a:t>
              </a:r>
              <a:endParaRPr lang="en-DE" sz="1200" dirty="0"/>
            </a:p>
          </p:txBody>
        </p:sp>
      </p:grpSp>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Choose a city</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Rounded Corners 34">
            <a:extLst>
              <a:ext uri="{FF2B5EF4-FFF2-40B4-BE49-F238E27FC236}">
                <a16:creationId xmlns:a16="http://schemas.microsoft.com/office/drawing/2014/main" id="{1F554796-7727-4570-9ACF-3BED64A84906}"/>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572429454"/>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42" name="Rectangle: Rounded Corners 41">
            <a:extLst>
              <a:ext uri="{FF2B5EF4-FFF2-40B4-BE49-F238E27FC236}">
                <a16:creationId xmlns:a16="http://schemas.microsoft.com/office/drawing/2014/main" id="{38F40FED-09B4-4DA9-94F7-1F310F9BE36E}"/>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928298125"/>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Rounded Corners 33">
            <a:extLst>
              <a:ext uri="{FF2B5EF4-FFF2-40B4-BE49-F238E27FC236}">
                <a16:creationId xmlns:a16="http://schemas.microsoft.com/office/drawing/2014/main" id="{F3B9EAE4-B986-44D2-9B4A-B1BEC4B45E17}"/>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4092709179"/>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962357E2-88C8-46C6-BF4A-226782A95FFA}"/>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093882415"/>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A4D7489-AFEB-4856-B7CD-403AEA851F90}"/>
              </a:ext>
            </a:extLst>
          </p:cNvPr>
          <p:cNvSpPr/>
          <p:nvPr/>
        </p:nvSpPr>
        <p:spPr>
          <a:xfrm>
            <a:off x="894512" y="2802251"/>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73833A6B-A747-4941-8AAC-07A511717125}"/>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4241569866"/>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Services</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A4D7489-AFEB-4856-B7CD-403AEA851F90}"/>
              </a:ext>
            </a:extLst>
          </p:cNvPr>
          <p:cNvSpPr/>
          <p:nvPr/>
        </p:nvSpPr>
        <p:spPr>
          <a:xfrm>
            <a:off x="894512" y="2802251"/>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DA5B1C05-3A09-4A11-A6C7-D64E1952936B}"/>
              </a:ext>
            </a:extLst>
          </p:cNvPr>
          <p:cNvSpPr/>
          <p:nvPr/>
        </p:nvSpPr>
        <p:spPr>
          <a:xfrm>
            <a:off x="1184025" y="3025205"/>
            <a:ext cx="885825" cy="878949"/>
          </a:xfrm>
          <a:prstGeom prst="rect">
            <a:avLst/>
          </a:prstGeom>
          <a:solidFill>
            <a:schemeClr val="bg1">
              <a:alpha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Rounded Corners 47">
            <a:extLst>
              <a:ext uri="{FF2B5EF4-FFF2-40B4-BE49-F238E27FC236}">
                <a16:creationId xmlns:a16="http://schemas.microsoft.com/office/drawing/2014/main" id="{900BF084-9594-4F15-914B-E92C460B2DB9}"/>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2789849555"/>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639850088"/>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8" name="Picture 37">
            <a:extLst>
              <a:ext uri="{FF2B5EF4-FFF2-40B4-BE49-F238E27FC236}">
                <a16:creationId xmlns:a16="http://schemas.microsoft.com/office/drawing/2014/main" id="{0AF547B4-69AF-49A8-A25B-AE43A4228F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19129" cy="4333875"/>
          </a:xfrm>
          <a:prstGeom prst="rect">
            <a:avLst/>
          </a:prstGeom>
          <a:ln>
            <a:noFill/>
          </a:ln>
          <a:effectLst>
            <a:outerShdw blurRad="190500" algn="tl" rotWithShape="0">
              <a:srgbClr val="000000">
                <a:alpha val="70000"/>
              </a:srgbClr>
            </a:outerShdw>
          </a:effectLst>
        </p:spPr>
      </p:pic>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Oval 44">
            <a:extLst>
              <a:ext uri="{FF2B5EF4-FFF2-40B4-BE49-F238E27FC236}">
                <a16:creationId xmlns:a16="http://schemas.microsoft.com/office/drawing/2014/main" id="{3A4D7489-AFEB-4856-B7CD-403AEA851F90}"/>
              </a:ext>
            </a:extLst>
          </p:cNvPr>
          <p:cNvSpPr/>
          <p:nvPr/>
        </p:nvSpPr>
        <p:spPr>
          <a:xfrm>
            <a:off x="894512" y="2802251"/>
            <a:ext cx="1409700" cy="1371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Rounded Corners 45">
            <a:extLst>
              <a:ext uri="{FF2B5EF4-FFF2-40B4-BE49-F238E27FC236}">
                <a16:creationId xmlns:a16="http://schemas.microsoft.com/office/drawing/2014/main" id="{9D695403-DE1B-47B6-B76C-F4820F87237E}"/>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2933641184"/>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55" name="Rectangle: Rounded Corners 54">
            <a:extLst>
              <a:ext uri="{FF2B5EF4-FFF2-40B4-BE49-F238E27FC236}">
                <a16:creationId xmlns:a16="http://schemas.microsoft.com/office/drawing/2014/main" id="{739F2941-9F69-4905-A4DC-4288DC43A350}"/>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690078028"/>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grpSp>
        <p:nvGrpSpPr>
          <p:cNvPr id="8" name="Group 7">
            <a:extLst>
              <a:ext uri="{FF2B5EF4-FFF2-40B4-BE49-F238E27FC236}">
                <a16:creationId xmlns:a16="http://schemas.microsoft.com/office/drawing/2014/main" id="{12E07202-F31B-4F1D-A06C-7311DE0EEEA4}"/>
              </a:ext>
            </a:extLst>
          </p:cNvPr>
          <p:cNvGrpSpPr/>
          <p:nvPr/>
        </p:nvGrpSpPr>
        <p:grpSpPr>
          <a:xfrm>
            <a:off x="1124594" y="3065332"/>
            <a:ext cx="4023495" cy="320049"/>
            <a:chOff x="1156591" y="2689921"/>
            <a:chExt cx="4023495" cy="320049"/>
          </a:xfrm>
        </p:grpSpPr>
        <p:sp>
          <p:nvSpPr>
            <p:cNvPr id="51" name="Rectangle: Rounded Corners 50">
              <a:extLst>
                <a:ext uri="{FF2B5EF4-FFF2-40B4-BE49-F238E27FC236}">
                  <a16:creationId xmlns:a16="http://schemas.microsoft.com/office/drawing/2014/main" id="{BE95114D-FF09-403F-A417-2E2C4ED615A5}"/>
                </a:ext>
              </a:extLst>
            </p:cNvPr>
            <p:cNvSpPr/>
            <p:nvPr/>
          </p:nvSpPr>
          <p:spPr>
            <a:xfrm>
              <a:off x="1156591" y="2689921"/>
              <a:ext cx="4023495" cy="320049"/>
            </a:xfrm>
            <a:prstGeom prst="roundRect">
              <a:avLst/>
            </a:prstGeom>
            <a:solidFill>
              <a:srgbClr val="D6BE8E"/>
            </a:solidFill>
            <a:ln>
              <a:noFill/>
              <a:headEnd type="none" w="med" len="med"/>
              <a:tailEnd type="none" w="med" len="med"/>
            </a:ln>
            <a:effectLst>
              <a:outerShdw blurRad="50800" dist="38100" dir="2700000" algn="tl"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901088" y="2818265"/>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0C15540-5E76-4B87-A985-93E8D18CC0D8}"/>
              </a:ext>
            </a:extLst>
          </p:cNvPr>
          <p:cNvSpPr/>
          <p:nvPr/>
        </p:nvSpPr>
        <p:spPr>
          <a:xfrm>
            <a:off x="5025525" y="2919214"/>
            <a:ext cx="122564" cy="2729778"/>
          </a:xfrm>
          <a:prstGeom prst="rect">
            <a:avLst/>
          </a:prstGeom>
          <a:solidFill>
            <a:schemeClr val="bg2">
              <a:lumMod val="50000"/>
            </a:schemeClr>
          </a:solid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5" name="Rectangle 34">
            <a:extLst>
              <a:ext uri="{FF2B5EF4-FFF2-40B4-BE49-F238E27FC236}">
                <a16:creationId xmlns:a16="http://schemas.microsoft.com/office/drawing/2014/main" id="{1387E5A2-099F-43C7-9A96-1FB3A26B1E55}"/>
              </a:ext>
            </a:extLst>
          </p:cNvPr>
          <p:cNvSpPr/>
          <p:nvPr/>
        </p:nvSpPr>
        <p:spPr>
          <a:xfrm>
            <a:off x="5039554" y="5556123"/>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36" name="Isosceles Triangle 35">
            <a:extLst>
              <a:ext uri="{FF2B5EF4-FFF2-40B4-BE49-F238E27FC236}">
                <a16:creationId xmlns:a16="http://schemas.microsoft.com/office/drawing/2014/main" id="{E11D1738-2112-4BCA-9056-0601AF60053E}"/>
              </a:ext>
            </a:extLst>
          </p:cNvPr>
          <p:cNvSpPr/>
          <p:nvPr/>
        </p:nvSpPr>
        <p:spPr>
          <a:xfrm flipV="1">
            <a:off x="5058165" y="5580448"/>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EDFE0D5A-3834-45DC-A272-AF6776D27D96}"/>
              </a:ext>
            </a:extLst>
          </p:cNvPr>
          <p:cNvSpPr/>
          <p:nvPr/>
        </p:nvSpPr>
        <p:spPr>
          <a:xfrm>
            <a:off x="5039258" y="2932336"/>
            <a:ext cx="96022" cy="92869"/>
          </a:xfrm>
          <a:prstGeom prst="rect">
            <a:avLst/>
          </a:prstGeom>
          <a:solidFill>
            <a:schemeClr val="bg2">
              <a:lumMod val="7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ln>
                <a:solidFill>
                  <a:schemeClr val="bg2">
                    <a:lumMod val="50000"/>
                  </a:schemeClr>
                </a:solidFill>
              </a:ln>
            </a:endParaRPr>
          </a:p>
        </p:txBody>
      </p:sp>
      <p:sp>
        <p:nvSpPr>
          <p:cNvPr id="41" name="Isosceles Triangle 40">
            <a:extLst>
              <a:ext uri="{FF2B5EF4-FFF2-40B4-BE49-F238E27FC236}">
                <a16:creationId xmlns:a16="http://schemas.microsoft.com/office/drawing/2014/main" id="{5E7C5B20-40A8-4E6F-A88D-DFD17049B03A}"/>
              </a:ext>
            </a:extLst>
          </p:cNvPr>
          <p:cNvSpPr/>
          <p:nvPr/>
        </p:nvSpPr>
        <p:spPr>
          <a:xfrm>
            <a:off x="5058165" y="2955910"/>
            <a:ext cx="58208" cy="45719"/>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46B641D8-2CC6-4EE9-B667-848C5310C4F9}"/>
              </a:ext>
            </a:extLst>
          </p:cNvPr>
          <p:cNvSpPr/>
          <p:nvPr/>
        </p:nvSpPr>
        <p:spPr>
          <a:xfrm>
            <a:off x="5039257" y="3032602"/>
            <a:ext cx="96023" cy="120517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FFCFF06E-EB43-4320-A034-57A79A488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1054" y="2924626"/>
            <a:ext cx="3902695" cy="2714174"/>
          </a:xfrm>
          <a:prstGeom prst="rect">
            <a:avLst/>
          </a:prstGeom>
          <a:ln>
            <a:noFill/>
          </a:ln>
          <a:effectLst>
            <a:outerShdw blurRad="190500" algn="tl" rotWithShape="0">
              <a:srgbClr val="000000">
                <a:alpha val="70000"/>
              </a:srgbClr>
            </a:outerShdw>
          </a:effectLst>
        </p:spPr>
      </p:pic>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38" name="Rectangle: Rounded Corners 37">
            <a:extLst>
              <a:ext uri="{FF2B5EF4-FFF2-40B4-BE49-F238E27FC236}">
                <a16:creationId xmlns:a16="http://schemas.microsoft.com/office/drawing/2014/main" id="{2123D8DB-29A2-40E3-BC74-ECF919D8DD71}"/>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641561159"/>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38" name="Rectangle: Rounded Corners 37">
            <a:extLst>
              <a:ext uri="{FF2B5EF4-FFF2-40B4-BE49-F238E27FC236}">
                <a16:creationId xmlns:a16="http://schemas.microsoft.com/office/drawing/2014/main" id="{2D588D75-33A8-4BA8-999E-1FE1ED1FFAE5}"/>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1858862989"/>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sp>
        <p:nvSpPr>
          <p:cNvPr id="34" name="Rectangle: Rounded Corners 33">
            <a:extLst>
              <a:ext uri="{FF2B5EF4-FFF2-40B4-BE49-F238E27FC236}">
                <a16:creationId xmlns:a16="http://schemas.microsoft.com/office/drawing/2014/main" id="{33A57973-574B-4B45-94B9-DE381606C192}"/>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spTree>
    <p:extLst>
      <p:ext uri="{BB962C8B-B14F-4D97-AF65-F5344CB8AC3E}">
        <p14:creationId xmlns:p14="http://schemas.microsoft.com/office/powerpoint/2010/main" val="3625022195"/>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solidFill>
            <a:schemeClr val="bg2">
              <a:lumMod val="90000"/>
            </a:schemeClr>
          </a:soli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8" name="Picture 47">
            <a:extLst>
              <a:ext uri="{FF2B5EF4-FFF2-40B4-BE49-F238E27FC236}">
                <a16:creationId xmlns:a16="http://schemas.microsoft.com/office/drawing/2014/main" id="{36FBBD8B-9F43-4692-856D-DB5C4B5EB4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290053"/>
            <a:ext cx="5434030" cy="4332704"/>
          </a:xfrm>
          <a:prstGeom prst="rect">
            <a:avLst/>
          </a:prstGeom>
          <a:ln>
            <a:noFill/>
          </a:ln>
          <a:effectLst>
            <a:outerShdw blurRad="190500" algn="tl" rotWithShape="0">
              <a:srgbClr val="000000">
                <a:alpha val="70000"/>
              </a:srgbClr>
            </a:outerShdw>
          </a:effectLst>
        </p:spPr>
      </p:pic>
      <p:grpSp>
        <p:nvGrpSpPr>
          <p:cNvPr id="34" name="Group 33">
            <a:extLst>
              <a:ext uri="{FF2B5EF4-FFF2-40B4-BE49-F238E27FC236}">
                <a16:creationId xmlns:a16="http://schemas.microsoft.com/office/drawing/2014/main" id="{70B1A4E1-2B6F-40DF-A585-61F99F4F9630}"/>
              </a:ext>
            </a:extLst>
          </p:cNvPr>
          <p:cNvGrpSpPr/>
          <p:nvPr/>
        </p:nvGrpSpPr>
        <p:grpSpPr>
          <a:xfrm>
            <a:off x="1124594" y="3385381"/>
            <a:ext cx="4021545" cy="719594"/>
            <a:chOff x="1158541" y="3126001"/>
            <a:chExt cx="4021545" cy="719594"/>
          </a:xfrm>
        </p:grpSpPr>
        <p:sp>
          <p:nvSpPr>
            <p:cNvPr id="35" name="Rectangle 34">
              <a:extLst>
                <a:ext uri="{FF2B5EF4-FFF2-40B4-BE49-F238E27FC236}">
                  <a16:creationId xmlns:a16="http://schemas.microsoft.com/office/drawing/2014/main" id="{F48CF73B-6545-4982-8175-26EEB064AD14}"/>
                </a:ext>
              </a:extLst>
            </p:cNvPr>
            <p:cNvSpPr/>
            <p:nvPr/>
          </p:nvSpPr>
          <p:spPr>
            <a:xfrm>
              <a:off x="1158541" y="3126001"/>
              <a:ext cx="4021545" cy="239865"/>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Roger Iskrenov, Personal Yoga Instructor</a:t>
              </a:r>
              <a:endParaRPr lang="en-DE" sz="1100" dirty="0"/>
            </a:p>
          </p:txBody>
        </p:sp>
        <p:sp>
          <p:nvSpPr>
            <p:cNvPr id="36" name="Rectangle 35">
              <a:extLst>
                <a:ext uri="{FF2B5EF4-FFF2-40B4-BE49-F238E27FC236}">
                  <a16:creationId xmlns:a16="http://schemas.microsoft.com/office/drawing/2014/main" id="{EE8542AD-F632-4DEF-97DA-3A2606C2C303}"/>
                </a:ext>
              </a:extLst>
            </p:cNvPr>
            <p:cNvSpPr/>
            <p:nvPr/>
          </p:nvSpPr>
          <p:spPr>
            <a:xfrm>
              <a:off x="1158541" y="3365865"/>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Salma Buena, Body Toucher</a:t>
              </a:r>
              <a:endParaRPr lang="en-DE" sz="1200" dirty="0"/>
            </a:p>
          </p:txBody>
        </p:sp>
        <p:sp>
          <p:nvSpPr>
            <p:cNvPr id="38" name="Rectangle 37">
              <a:extLst>
                <a:ext uri="{FF2B5EF4-FFF2-40B4-BE49-F238E27FC236}">
                  <a16:creationId xmlns:a16="http://schemas.microsoft.com/office/drawing/2014/main" id="{95D3C295-661E-4DAE-9C1C-FFB375A18ED5}"/>
                </a:ext>
              </a:extLst>
            </p:cNvPr>
            <p:cNvSpPr/>
            <p:nvPr/>
          </p:nvSpPr>
          <p:spPr>
            <a:xfrm>
              <a:off x="1158541" y="3605730"/>
              <a:ext cx="4021545"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Antonio Pereira, Foot Licker, 5.4 km away </a:t>
              </a:r>
              <a:endParaRPr lang="en-DE" sz="1200" dirty="0"/>
            </a:p>
          </p:txBody>
        </p:sp>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Therapists</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29394821"/>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6" name="Picture 35">
            <a:extLst>
              <a:ext uri="{FF2B5EF4-FFF2-40B4-BE49-F238E27FC236}">
                <a16:creationId xmlns:a16="http://schemas.microsoft.com/office/drawing/2014/main" id="{7AFC4FD9-8865-41A4-8E16-521065ECC1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9128" y="1290052"/>
            <a:ext cx="5432808" cy="43327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2273369"/>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5" name="Picture 34">
            <a:extLst>
              <a:ext uri="{FF2B5EF4-FFF2-40B4-BE49-F238E27FC236}">
                <a16:creationId xmlns:a16="http://schemas.microsoft.com/office/drawing/2014/main" id="{27AC5D0F-CFD7-4059-8717-3B0E742FC7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6" y="1301615"/>
            <a:ext cx="5434030" cy="43327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33269936"/>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4" name="Picture 43">
            <a:extLst>
              <a:ext uri="{FF2B5EF4-FFF2-40B4-BE49-F238E27FC236}">
                <a16:creationId xmlns:a16="http://schemas.microsoft.com/office/drawing/2014/main" id="{02B57868-BE55-4552-951E-93E3688C479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4" y="1301614"/>
            <a:ext cx="5434030" cy="4332705"/>
          </a:xfrm>
          <a:prstGeom prst="rect">
            <a:avLst/>
          </a:prstGeom>
          <a:ln>
            <a:noFill/>
          </a:ln>
          <a:effectLst>
            <a:outerShdw blurRad="190500" algn="tl" rotWithShape="0">
              <a:srgbClr val="000000">
                <a:alpha val="70000"/>
              </a:srgbClr>
            </a:outerShdw>
          </a:effectLst>
        </p:spPr>
      </p:pic>
      <p:pic>
        <p:nvPicPr>
          <p:cNvPr id="45" name="Picture 44">
            <a:extLst>
              <a:ext uri="{FF2B5EF4-FFF2-40B4-BE49-F238E27FC236}">
                <a16:creationId xmlns:a16="http://schemas.microsoft.com/office/drawing/2014/main" id="{6B95E872-D76A-4F34-B6FD-30D33C8624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403" y="2333987"/>
            <a:ext cx="2364581" cy="901700"/>
          </a:xfrm>
          <a:prstGeom prst="rect">
            <a:avLst/>
          </a:prstGeom>
        </p:spPr>
      </p:pic>
    </p:spTree>
    <p:extLst>
      <p:ext uri="{BB962C8B-B14F-4D97-AF65-F5344CB8AC3E}">
        <p14:creationId xmlns:p14="http://schemas.microsoft.com/office/powerpoint/2010/main" val="1349180145"/>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4" name="Picture 33">
            <a:extLst>
              <a:ext uri="{FF2B5EF4-FFF2-40B4-BE49-F238E27FC236}">
                <a16:creationId xmlns:a16="http://schemas.microsoft.com/office/drawing/2014/main" id="{889C0FB7-6233-4BB8-A31A-ECF493F1B7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4" y="1301614"/>
            <a:ext cx="5434030" cy="4332705"/>
          </a:xfrm>
          <a:prstGeom prst="rect">
            <a:avLst/>
          </a:prstGeom>
          <a:ln>
            <a:noFill/>
          </a:ln>
          <a:effectLst>
            <a:outerShdw blurRad="190500" algn="tl" rotWithShape="0">
              <a:srgbClr val="000000">
                <a:alpha val="70000"/>
              </a:srgbClr>
            </a:outerShdw>
          </a:effectLst>
        </p:spPr>
      </p:pic>
      <p:pic>
        <p:nvPicPr>
          <p:cNvPr id="35" name="Picture 34">
            <a:extLst>
              <a:ext uri="{FF2B5EF4-FFF2-40B4-BE49-F238E27FC236}">
                <a16:creationId xmlns:a16="http://schemas.microsoft.com/office/drawing/2014/main" id="{AEA4DA5E-BD20-4A0A-98EA-326B92AA1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403" y="2333987"/>
            <a:ext cx="2364581" cy="901700"/>
          </a:xfrm>
          <a:prstGeom prst="rect">
            <a:avLst/>
          </a:prstGeom>
        </p:spPr>
      </p:pic>
    </p:spTree>
    <p:extLst>
      <p:ext uri="{BB962C8B-B14F-4D97-AF65-F5344CB8AC3E}">
        <p14:creationId xmlns:p14="http://schemas.microsoft.com/office/powerpoint/2010/main" val="3541048077"/>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a:t>
            </a:r>
            <a:endParaRPr lang="de-DE" sz="1100" dirty="0"/>
          </a:p>
        </p:txBody>
      </p:sp>
      <p:sp>
        <p:nvSpPr>
          <p:cNvPr id="64" name="Rectangle 63">
            <a:extLst>
              <a:ext uri="{FF2B5EF4-FFF2-40B4-BE49-F238E27FC236}">
                <a16:creationId xmlns:a16="http://schemas.microsoft.com/office/drawing/2014/main" id="{119FDED0-F4B8-4881-BCE2-80CB24E1FEF9}"/>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B83B040-9597-4B8A-AC0F-86B904205CBB}"/>
              </a:ext>
            </a:extLst>
          </p:cNvPr>
          <p:cNvSpPr/>
          <p:nvPr/>
        </p:nvSpPr>
        <p:spPr>
          <a:xfrm>
            <a:off x="1754940" y="22089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6" name="Picture 65">
            <a:extLst>
              <a:ext uri="{FF2B5EF4-FFF2-40B4-BE49-F238E27FC236}">
                <a16:creationId xmlns:a16="http://schemas.microsoft.com/office/drawing/2014/main" id="{6FA5504F-A687-4C94-9B0E-C47CB01A0B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17301" y="2082212"/>
            <a:ext cx="649773" cy="649773"/>
          </a:xfrm>
          <a:prstGeom prst="rect">
            <a:avLst/>
          </a:prstGeom>
        </p:spPr>
      </p:pic>
      <p:sp>
        <p:nvSpPr>
          <p:cNvPr id="67" name="Rectangle: Rounded Corners 66">
            <a:extLst>
              <a:ext uri="{FF2B5EF4-FFF2-40B4-BE49-F238E27FC236}">
                <a16:creationId xmlns:a16="http://schemas.microsoft.com/office/drawing/2014/main" id="{5D925DE5-9361-403D-A7A2-03315FD369C6}"/>
              </a:ext>
            </a:extLst>
          </p:cNvPr>
          <p:cNvSpPr/>
          <p:nvPr/>
        </p:nvSpPr>
        <p:spPr>
          <a:xfrm>
            <a:off x="1754940" y="286154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68" name="Rectangle: Rounded Corners 67">
            <a:extLst>
              <a:ext uri="{FF2B5EF4-FFF2-40B4-BE49-F238E27FC236}">
                <a16:creationId xmlns:a16="http://schemas.microsoft.com/office/drawing/2014/main" id="{3A2D93F1-CC0D-48D4-ACF2-E1CE5D31839B}"/>
              </a:ext>
            </a:extLst>
          </p:cNvPr>
          <p:cNvSpPr/>
          <p:nvPr/>
        </p:nvSpPr>
        <p:spPr>
          <a:xfrm>
            <a:off x="1754940" y="34852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69" name="Rectangle: Rounded Corners 68">
            <a:extLst>
              <a:ext uri="{FF2B5EF4-FFF2-40B4-BE49-F238E27FC236}">
                <a16:creationId xmlns:a16="http://schemas.microsoft.com/office/drawing/2014/main" id="{8153EB1E-09A7-4639-A751-72D0A7A6213E}"/>
              </a:ext>
            </a:extLst>
          </p:cNvPr>
          <p:cNvSpPr/>
          <p:nvPr/>
        </p:nvSpPr>
        <p:spPr>
          <a:xfrm>
            <a:off x="1754940" y="410887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70" name="Rectangle: Rounded Corners 69">
            <a:extLst>
              <a:ext uri="{FF2B5EF4-FFF2-40B4-BE49-F238E27FC236}">
                <a16:creationId xmlns:a16="http://schemas.microsoft.com/office/drawing/2014/main" id="{1568FE0F-7B11-478A-A8FD-F2AD15F404F7}"/>
              </a:ext>
            </a:extLst>
          </p:cNvPr>
          <p:cNvSpPr/>
          <p:nvPr/>
        </p:nvSpPr>
        <p:spPr>
          <a:xfrm>
            <a:off x="1754940" y="475865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71" name="Rectangle: Rounded Corners 70">
            <a:extLst>
              <a:ext uri="{FF2B5EF4-FFF2-40B4-BE49-F238E27FC236}">
                <a16:creationId xmlns:a16="http://schemas.microsoft.com/office/drawing/2014/main" id="{B8B5D864-F0AB-485E-8142-CA055324475D}"/>
              </a:ext>
            </a:extLst>
          </p:cNvPr>
          <p:cNvSpPr/>
          <p:nvPr/>
        </p:nvSpPr>
        <p:spPr>
          <a:xfrm>
            <a:off x="1754940" y="540842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73" name="Rectangle: Rounded Corners 72">
            <a:extLst>
              <a:ext uri="{FF2B5EF4-FFF2-40B4-BE49-F238E27FC236}">
                <a16:creationId xmlns:a16="http://schemas.microsoft.com/office/drawing/2014/main" id="{4D304541-4E01-4C59-B602-25794FF0A79E}"/>
              </a:ext>
            </a:extLst>
          </p:cNvPr>
          <p:cNvSpPr/>
          <p:nvPr/>
        </p:nvSpPr>
        <p:spPr>
          <a:xfrm>
            <a:off x="6423601" y="286980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74" name="Rectangle: Rounded Corners 73">
            <a:extLst>
              <a:ext uri="{FF2B5EF4-FFF2-40B4-BE49-F238E27FC236}">
                <a16:creationId xmlns:a16="http://schemas.microsoft.com/office/drawing/2014/main" id="{C5AB7D7E-54EE-4D5C-BC2B-BD97E1C24AC5}"/>
              </a:ext>
            </a:extLst>
          </p:cNvPr>
          <p:cNvSpPr/>
          <p:nvPr/>
        </p:nvSpPr>
        <p:spPr>
          <a:xfrm>
            <a:off x="6423601" y="3491216"/>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75" name="Rectangle: Rounded Corners 74">
            <a:extLst>
              <a:ext uri="{FF2B5EF4-FFF2-40B4-BE49-F238E27FC236}">
                <a16:creationId xmlns:a16="http://schemas.microsoft.com/office/drawing/2014/main" id="{B74C0742-F5EA-47CB-B035-13BEE97CDC91}"/>
              </a:ext>
            </a:extLst>
          </p:cNvPr>
          <p:cNvSpPr/>
          <p:nvPr/>
        </p:nvSpPr>
        <p:spPr>
          <a:xfrm>
            <a:off x="6423601" y="411272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76" name="Picture 75">
            <a:extLst>
              <a:ext uri="{FF2B5EF4-FFF2-40B4-BE49-F238E27FC236}">
                <a16:creationId xmlns:a16="http://schemas.microsoft.com/office/drawing/2014/main" id="{A246A604-601E-47C6-8203-D5F824604AEF}"/>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17301" y="2731985"/>
            <a:ext cx="649773" cy="649773"/>
          </a:xfrm>
          <a:prstGeom prst="rect">
            <a:avLst/>
          </a:prstGeom>
        </p:spPr>
      </p:pic>
      <p:pic>
        <p:nvPicPr>
          <p:cNvPr id="77" name="Picture 76">
            <a:extLst>
              <a:ext uri="{FF2B5EF4-FFF2-40B4-BE49-F238E27FC236}">
                <a16:creationId xmlns:a16="http://schemas.microsoft.com/office/drawing/2014/main" id="{475331BE-0D11-44BB-9980-747E93835270}"/>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1329386" y="3353472"/>
            <a:ext cx="649773" cy="649773"/>
          </a:xfrm>
          <a:prstGeom prst="rect">
            <a:avLst/>
          </a:prstGeom>
        </p:spPr>
      </p:pic>
      <p:pic>
        <p:nvPicPr>
          <p:cNvPr id="78" name="Picture 77">
            <a:extLst>
              <a:ext uri="{FF2B5EF4-FFF2-40B4-BE49-F238E27FC236}">
                <a16:creationId xmlns:a16="http://schemas.microsoft.com/office/drawing/2014/main" id="{B8C11094-595F-4334-92AA-3D8BE29188F4}"/>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1329385" y="3974959"/>
            <a:ext cx="649773" cy="649773"/>
          </a:xfrm>
          <a:prstGeom prst="rect">
            <a:avLst/>
          </a:prstGeom>
        </p:spPr>
      </p:pic>
      <p:pic>
        <p:nvPicPr>
          <p:cNvPr id="79" name="Picture 78">
            <a:extLst>
              <a:ext uri="{FF2B5EF4-FFF2-40B4-BE49-F238E27FC236}">
                <a16:creationId xmlns:a16="http://schemas.microsoft.com/office/drawing/2014/main" id="{C758397D-C833-47D7-B9D2-F7EDCA4E327C}"/>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1317300" y="4604587"/>
            <a:ext cx="649773" cy="649773"/>
          </a:xfrm>
          <a:prstGeom prst="rect">
            <a:avLst/>
          </a:prstGeom>
        </p:spPr>
      </p:pic>
      <p:pic>
        <p:nvPicPr>
          <p:cNvPr id="80" name="Picture 79">
            <a:extLst>
              <a:ext uri="{FF2B5EF4-FFF2-40B4-BE49-F238E27FC236}">
                <a16:creationId xmlns:a16="http://schemas.microsoft.com/office/drawing/2014/main" id="{19B22AC2-A2B5-4828-8CA6-57D64E3222DE}"/>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285053" y="5254360"/>
            <a:ext cx="649773" cy="649773"/>
          </a:xfrm>
          <a:prstGeom prst="rect">
            <a:avLst/>
          </a:prstGeom>
        </p:spPr>
      </p:pic>
      <p:pic>
        <p:nvPicPr>
          <p:cNvPr id="82" name="Picture 81">
            <a:extLst>
              <a:ext uri="{FF2B5EF4-FFF2-40B4-BE49-F238E27FC236}">
                <a16:creationId xmlns:a16="http://schemas.microsoft.com/office/drawing/2014/main" id="{09F83829-763F-4CE6-8DAE-D7BC314D54A2}"/>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6006057" y="2731985"/>
            <a:ext cx="649773" cy="649773"/>
          </a:xfrm>
          <a:prstGeom prst="rect">
            <a:avLst/>
          </a:prstGeom>
        </p:spPr>
      </p:pic>
      <p:pic>
        <p:nvPicPr>
          <p:cNvPr id="83" name="Picture 82">
            <a:extLst>
              <a:ext uri="{FF2B5EF4-FFF2-40B4-BE49-F238E27FC236}">
                <a16:creationId xmlns:a16="http://schemas.microsoft.com/office/drawing/2014/main" id="{9BBBA07E-76A5-4D3A-BFAC-3033A3344B9B}"/>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18142" y="3353472"/>
            <a:ext cx="649773" cy="649773"/>
          </a:xfrm>
          <a:prstGeom prst="rect">
            <a:avLst/>
          </a:prstGeom>
        </p:spPr>
      </p:pic>
      <p:pic>
        <p:nvPicPr>
          <p:cNvPr id="84" name="Picture 83">
            <a:extLst>
              <a:ext uri="{FF2B5EF4-FFF2-40B4-BE49-F238E27FC236}">
                <a16:creationId xmlns:a16="http://schemas.microsoft.com/office/drawing/2014/main" id="{5DE9AF0C-481B-43DD-936F-EAF28EFA927B}"/>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018141" y="3974959"/>
            <a:ext cx="649773" cy="649773"/>
          </a:xfrm>
          <a:prstGeom prst="rect">
            <a:avLst/>
          </a:prstGeom>
        </p:spPr>
      </p:pic>
      <p:sp>
        <p:nvSpPr>
          <p:cNvPr id="85" name="TextBox 84">
            <a:extLst>
              <a:ext uri="{FF2B5EF4-FFF2-40B4-BE49-F238E27FC236}">
                <a16:creationId xmlns:a16="http://schemas.microsoft.com/office/drawing/2014/main" id="{E9F65A79-3A24-493C-BF4A-B147BD65CD91}"/>
              </a:ext>
            </a:extLst>
          </p:cNvPr>
          <p:cNvSpPr txBox="1"/>
          <p:nvPr/>
        </p:nvSpPr>
        <p:spPr>
          <a:xfrm>
            <a:off x="2845744" y="2196492"/>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86" name="TextBox 85">
            <a:extLst>
              <a:ext uri="{FF2B5EF4-FFF2-40B4-BE49-F238E27FC236}">
                <a16:creationId xmlns:a16="http://schemas.microsoft.com/office/drawing/2014/main" id="{0D1E4412-0D25-4355-9E1A-522B60ADCEAA}"/>
              </a:ext>
            </a:extLst>
          </p:cNvPr>
          <p:cNvSpPr txBox="1"/>
          <p:nvPr/>
        </p:nvSpPr>
        <p:spPr>
          <a:xfrm>
            <a:off x="2840114" y="2814560"/>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87" name="TextBox 86">
            <a:extLst>
              <a:ext uri="{FF2B5EF4-FFF2-40B4-BE49-F238E27FC236}">
                <a16:creationId xmlns:a16="http://schemas.microsoft.com/office/drawing/2014/main" id="{06A7C007-6E58-4301-A3F9-D778466A2C1B}"/>
              </a:ext>
            </a:extLst>
          </p:cNvPr>
          <p:cNvSpPr txBox="1"/>
          <p:nvPr/>
        </p:nvSpPr>
        <p:spPr>
          <a:xfrm>
            <a:off x="2890442" y="537982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88" name="TextBox 87">
            <a:extLst>
              <a:ext uri="{FF2B5EF4-FFF2-40B4-BE49-F238E27FC236}">
                <a16:creationId xmlns:a16="http://schemas.microsoft.com/office/drawing/2014/main" id="{B5CF87BA-96CF-4C2E-820C-2F6BA59503AB}"/>
              </a:ext>
            </a:extLst>
          </p:cNvPr>
          <p:cNvSpPr txBox="1"/>
          <p:nvPr/>
        </p:nvSpPr>
        <p:spPr>
          <a:xfrm>
            <a:off x="7488663" y="220503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89" name="Rectangle 3">
            <a:extLst>
              <a:ext uri="{FF2B5EF4-FFF2-40B4-BE49-F238E27FC236}">
                <a16:creationId xmlns:a16="http://schemas.microsoft.com/office/drawing/2014/main" id="{ECEF4403-2F16-478C-8547-46D9DB855C97}"/>
              </a:ext>
            </a:extLst>
          </p:cNvPr>
          <p:cNvSpPr>
            <a:spLocks noChangeArrowheads="1"/>
          </p:cNvSpPr>
          <p:nvPr/>
        </p:nvSpPr>
        <p:spPr bwMode="auto">
          <a:xfrm>
            <a:off x="7510610" y="2846847"/>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90" name="TextBox 89">
            <a:extLst>
              <a:ext uri="{FF2B5EF4-FFF2-40B4-BE49-F238E27FC236}">
                <a16:creationId xmlns:a16="http://schemas.microsoft.com/office/drawing/2014/main" id="{5B0700B7-1E46-497E-A893-DE8184EB5952}"/>
              </a:ext>
            </a:extLst>
          </p:cNvPr>
          <p:cNvSpPr txBox="1"/>
          <p:nvPr/>
        </p:nvSpPr>
        <p:spPr>
          <a:xfrm>
            <a:off x="2874821" y="348521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91" name="TextBox 90">
            <a:extLst>
              <a:ext uri="{FF2B5EF4-FFF2-40B4-BE49-F238E27FC236}">
                <a16:creationId xmlns:a16="http://schemas.microsoft.com/office/drawing/2014/main" id="{94EB2797-DF86-4EA5-B327-E4D735B5A990}"/>
              </a:ext>
            </a:extLst>
          </p:cNvPr>
          <p:cNvSpPr txBox="1"/>
          <p:nvPr/>
        </p:nvSpPr>
        <p:spPr>
          <a:xfrm>
            <a:off x="7534852" y="4085660"/>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92" name="TextBox 91">
            <a:extLst>
              <a:ext uri="{FF2B5EF4-FFF2-40B4-BE49-F238E27FC236}">
                <a16:creationId xmlns:a16="http://schemas.microsoft.com/office/drawing/2014/main" id="{6C339DC3-827B-45E1-B660-6D5C41317FFB}"/>
              </a:ext>
            </a:extLst>
          </p:cNvPr>
          <p:cNvSpPr txBox="1"/>
          <p:nvPr/>
        </p:nvSpPr>
        <p:spPr>
          <a:xfrm>
            <a:off x="2890443" y="4730319"/>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93" name="TextBox 92">
            <a:extLst>
              <a:ext uri="{FF2B5EF4-FFF2-40B4-BE49-F238E27FC236}">
                <a16:creationId xmlns:a16="http://schemas.microsoft.com/office/drawing/2014/main" id="{DEE29844-0602-464C-9B71-B5C2DC7B70FA}"/>
              </a:ext>
            </a:extLst>
          </p:cNvPr>
          <p:cNvSpPr txBox="1"/>
          <p:nvPr/>
        </p:nvSpPr>
        <p:spPr>
          <a:xfrm>
            <a:off x="2890442" y="4102354"/>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94" name="TextBox 93">
            <a:extLst>
              <a:ext uri="{FF2B5EF4-FFF2-40B4-BE49-F238E27FC236}">
                <a16:creationId xmlns:a16="http://schemas.microsoft.com/office/drawing/2014/main" id="{71C2A006-6D9C-44BF-8D6E-97BEF7AF982F}"/>
              </a:ext>
            </a:extLst>
          </p:cNvPr>
          <p:cNvSpPr txBox="1"/>
          <p:nvPr/>
        </p:nvSpPr>
        <p:spPr>
          <a:xfrm>
            <a:off x="7530257" y="3466602"/>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97" name="Picture 96">
            <a:extLst>
              <a:ext uri="{FF2B5EF4-FFF2-40B4-BE49-F238E27FC236}">
                <a16:creationId xmlns:a16="http://schemas.microsoft.com/office/drawing/2014/main" id="{9CC55A76-AFEE-4C89-84F9-CEF47F5811C1}"/>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98" name="Rectangle: Rounded Corners 97">
            <a:extLst>
              <a:ext uri="{FF2B5EF4-FFF2-40B4-BE49-F238E27FC236}">
                <a16:creationId xmlns:a16="http://schemas.microsoft.com/office/drawing/2014/main" id="{6FDB0A14-ED52-48A0-B627-A45C1E07A32E}"/>
              </a:ext>
            </a:extLst>
          </p:cNvPr>
          <p:cNvSpPr/>
          <p:nvPr/>
        </p:nvSpPr>
        <p:spPr>
          <a:xfrm>
            <a:off x="6423601" y="22146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99" name="Picture 98">
            <a:extLst>
              <a:ext uri="{FF2B5EF4-FFF2-40B4-BE49-F238E27FC236}">
                <a16:creationId xmlns:a16="http://schemas.microsoft.com/office/drawing/2014/main" id="{4F650D1E-06BA-42EA-8C7F-2AE9B6117394}"/>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6064439" y="2155326"/>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103" name="Rectangle 102">
            <a:extLst>
              <a:ext uri="{FF2B5EF4-FFF2-40B4-BE49-F238E27FC236}">
                <a16:creationId xmlns:a16="http://schemas.microsoft.com/office/drawing/2014/main" id="{DE2D3942-6B38-4FE8-BB04-422748F9BE8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1" name="Rectangle 50">
            <a:extLst>
              <a:ext uri="{FF2B5EF4-FFF2-40B4-BE49-F238E27FC236}">
                <a16:creationId xmlns:a16="http://schemas.microsoft.com/office/drawing/2014/main" id="{C7FABC6A-8768-49AC-9DCF-865D926181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2" name="Rectangle 51">
            <a:extLst>
              <a:ext uri="{FF2B5EF4-FFF2-40B4-BE49-F238E27FC236}">
                <a16:creationId xmlns:a16="http://schemas.microsoft.com/office/drawing/2014/main" id="{C5058A39-5AF2-43EF-9DEC-F0A11244F2B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Rounded Corners 62">
            <a:extLst>
              <a:ext uri="{FF2B5EF4-FFF2-40B4-BE49-F238E27FC236}">
                <a16:creationId xmlns:a16="http://schemas.microsoft.com/office/drawing/2014/main" id="{FA7D2999-8EFE-45AC-9408-72D006976873}"/>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2" name="Rectangle: Rounded Corners 71">
            <a:extLst>
              <a:ext uri="{FF2B5EF4-FFF2-40B4-BE49-F238E27FC236}">
                <a16:creationId xmlns:a16="http://schemas.microsoft.com/office/drawing/2014/main" id="{D4D73433-6191-48AA-B4D8-DE659525A0F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1" name="Isosceles Triangle 80">
            <a:extLst>
              <a:ext uri="{FF2B5EF4-FFF2-40B4-BE49-F238E27FC236}">
                <a16:creationId xmlns:a16="http://schemas.microsoft.com/office/drawing/2014/main" id="{360ACA9A-B53B-4D0F-BE81-6978A06D82B7}"/>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5" name="Rectangle: Rounded Corners 94">
            <a:extLst>
              <a:ext uri="{FF2B5EF4-FFF2-40B4-BE49-F238E27FC236}">
                <a16:creationId xmlns:a16="http://schemas.microsoft.com/office/drawing/2014/main" id="{FB7FB6C5-E0E8-4E7D-814F-986F8656C15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104" name="Isosceles Triangle 103">
            <a:extLst>
              <a:ext uri="{FF2B5EF4-FFF2-40B4-BE49-F238E27FC236}">
                <a16:creationId xmlns:a16="http://schemas.microsoft.com/office/drawing/2014/main" id="{F813F954-2886-4118-B5C5-842AF601D08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5" name="Rectangle: Rounded Corners 104">
            <a:extLst>
              <a:ext uri="{FF2B5EF4-FFF2-40B4-BE49-F238E27FC236}">
                <a16:creationId xmlns:a16="http://schemas.microsoft.com/office/drawing/2014/main" id="{FC1CF6EE-4D43-410F-91CF-3971086D34C1}"/>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6" name="Isosceles Triangle 105">
            <a:extLst>
              <a:ext uri="{FF2B5EF4-FFF2-40B4-BE49-F238E27FC236}">
                <a16:creationId xmlns:a16="http://schemas.microsoft.com/office/drawing/2014/main" id="{092FD478-2A2D-4377-801B-ACA95263A304}"/>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7" name="Rectangle: Rounded Corners 106">
            <a:extLst>
              <a:ext uri="{FF2B5EF4-FFF2-40B4-BE49-F238E27FC236}">
                <a16:creationId xmlns:a16="http://schemas.microsoft.com/office/drawing/2014/main" id="{E8C95C43-A226-4AC9-AFD5-AFFC5641290E}"/>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108" name="Isosceles Triangle 107">
            <a:extLst>
              <a:ext uri="{FF2B5EF4-FFF2-40B4-BE49-F238E27FC236}">
                <a16:creationId xmlns:a16="http://schemas.microsoft.com/office/drawing/2014/main" id="{CE203FAA-30E0-4CD8-A67E-7A550C2F9CDE}"/>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60521432"/>
      </p:ext>
    </p:extLst>
  </p:cSld>
  <p:clrMapOvr>
    <a:masterClrMapping/>
  </p:clrMapOvr>
  <mc:AlternateContent xmlns:mc="http://schemas.openxmlformats.org/markup-compatibility/2006" xmlns:p14="http://schemas.microsoft.com/office/powerpoint/2010/main">
    <mc:Choice Requires="p14">
      <p:transition p14:dur="10" advClick="0" advTm="0">
        <p:fade/>
      </p:transition>
    </mc:Choice>
    <mc:Fallback xmlns="">
      <p:transition advClick="0"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DC4D6C7A-6C6B-47CA-AE05-C26D1DE3F13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28" name="Rectangle 27">
            <a:extLst>
              <a:ext uri="{FF2B5EF4-FFF2-40B4-BE49-F238E27FC236}">
                <a16:creationId xmlns:a16="http://schemas.microsoft.com/office/drawing/2014/main" id="{D1159F4B-5CD1-4F32-8D70-0E6C0AC820F9}"/>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29" name="Rectangle 28">
            <a:extLst>
              <a:ext uri="{FF2B5EF4-FFF2-40B4-BE49-F238E27FC236}">
                <a16:creationId xmlns:a16="http://schemas.microsoft.com/office/drawing/2014/main" id="{9BB26AE0-1968-4E35-BED3-4F089B3BE66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31" name="Rectangle 30">
            <a:extLst>
              <a:ext uri="{FF2B5EF4-FFF2-40B4-BE49-F238E27FC236}">
                <a16:creationId xmlns:a16="http://schemas.microsoft.com/office/drawing/2014/main" id="{3E9BA2AD-FE14-49F6-8406-7500FAB3B6D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B5E2E8EB-B1F6-4F0F-95A9-51F13740A38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B7F192A3-2C55-4AB0-AA31-5303F2AF67FD}"/>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grpSp>
        <p:nvGrpSpPr>
          <p:cNvPr id="9" name="Group 8">
            <a:extLst>
              <a:ext uri="{FF2B5EF4-FFF2-40B4-BE49-F238E27FC236}">
                <a16:creationId xmlns:a16="http://schemas.microsoft.com/office/drawing/2014/main" id="{01556E00-2AB4-4A0C-8256-59B4CE75C8B5}"/>
              </a:ext>
            </a:extLst>
          </p:cNvPr>
          <p:cNvGrpSpPr/>
          <p:nvPr/>
        </p:nvGrpSpPr>
        <p:grpSpPr>
          <a:xfrm>
            <a:off x="1124594" y="1292344"/>
            <a:ext cx="4023497" cy="320050"/>
            <a:chOff x="1158542" y="1394450"/>
            <a:chExt cx="4023497" cy="320050"/>
          </a:xfrm>
        </p:grpSpPr>
        <p:sp>
          <p:nvSpPr>
            <p:cNvPr id="30" name="Rectangle: Rounded Corners 29">
              <a:extLst>
                <a:ext uri="{FF2B5EF4-FFF2-40B4-BE49-F238E27FC236}">
                  <a16:creationId xmlns:a16="http://schemas.microsoft.com/office/drawing/2014/main" id="{F93AFA6E-53B2-450C-9FC6-526373A713EC}"/>
                </a:ext>
              </a:extLst>
            </p:cNvPr>
            <p:cNvSpPr/>
            <p:nvPr/>
          </p:nvSpPr>
          <p:spPr>
            <a:xfrm>
              <a:off x="1158542" y="1394451"/>
              <a:ext cx="4023496"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bg1">
                      <a:lumMod val="85000"/>
                    </a:schemeClr>
                  </a:solidFill>
                </a:rPr>
                <a:t>Enter your address</a:t>
              </a:r>
              <a:endParaRPr lang="en-DE" sz="1600" b="1" dirty="0">
                <a:solidFill>
                  <a:schemeClr val="bg1">
                    <a:lumMod val="85000"/>
                  </a:schemeClr>
                </a:solidFill>
              </a:endParaRPr>
            </a:p>
          </p:txBody>
        </p:sp>
        <p:pic>
          <p:nvPicPr>
            <p:cNvPr id="37" name="Picture 36">
              <a:extLst>
                <a:ext uri="{FF2B5EF4-FFF2-40B4-BE49-F238E27FC236}">
                  <a16:creationId xmlns:a16="http://schemas.microsoft.com/office/drawing/2014/main" id="{E82D6207-B641-4A19-BEAB-4A7B0FF4A998}"/>
                </a:ext>
              </a:extLst>
            </p:cNvPr>
            <p:cNvPicPr>
              <a:picLocks noChangeAspect="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4867787" y="1394450"/>
              <a:ext cx="314252" cy="320050"/>
            </a:xfrm>
            <a:prstGeom prst="rect">
              <a:avLst/>
            </a:prstGeom>
          </p:spPr>
        </p:pic>
        <p:pic>
          <p:nvPicPr>
            <p:cNvPr id="6" name="Picture 5">
              <a:extLst>
                <a:ext uri="{FF2B5EF4-FFF2-40B4-BE49-F238E27FC236}">
                  <a16:creationId xmlns:a16="http://schemas.microsoft.com/office/drawing/2014/main" id="{E65C3892-8C01-438B-82E9-3F230E8CA32E}"/>
                </a:ext>
              </a:extLst>
            </p:cNvPr>
            <p:cNvPicPr>
              <a:picLocks noChangeAspect="1"/>
            </p:cNvPicPr>
            <p:nvPr/>
          </p:nvPicPr>
          <p:blipFill>
            <a:blip r:embed="rId6">
              <a:alphaModFix amt="78000"/>
              <a:extLst>
                <a:ext uri="{28A0092B-C50C-407E-A947-70E740481C1C}">
                  <a14:useLocalDpi xmlns:a14="http://schemas.microsoft.com/office/drawing/2010/main" val="0"/>
                </a:ext>
              </a:extLst>
            </a:blip>
            <a:stretch>
              <a:fillRect/>
            </a:stretch>
          </p:blipFill>
          <p:spPr>
            <a:xfrm>
              <a:off x="1195297" y="1436603"/>
              <a:ext cx="232839" cy="235743"/>
            </a:xfrm>
            <a:prstGeom prst="rect">
              <a:avLst/>
            </a:prstGeom>
          </p:spPr>
        </p:pic>
      </p:grpSp>
      <p:sp>
        <p:nvSpPr>
          <p:cNvPr id="51" name="Rectangle: Rounded Corners 50">
            <a:extLst>
              <a:ext uri="{FF2B5EF4-FFF2-40B4-BE49-F238E27FC236}">
                <a16:creationId xmlns:a16="http://schemas.microsoft.com/office/drawing/2014/main" id="{BE95114D-FF09-403F-A417-2E2C4ED615A5}"/>
              </a:ext>
            </a:extLst>
          </p:cNvPr>
          <p:cNvSpPr/>
          <p:nvPr/>
        </p:nvSpPr>
        <p:spPr>
          <a:xfrm>
            <a:off x="1124594" y="3065332"/>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Roger Iskrenov</a:t>
            </a:r>
            <a:endParaRPr lang="en-DE" sz="16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2D11CB2-25E8-4FAC-BDD0-780C9F6D8178}"/>
              </a:ext>
            </a:extLst>
          </p:cNvPr>
          <p:cNvSpPr/>
          <p:nvPr/>
        </p:nvSpPr>
        <p:spPr>
          <a:xfrm flipV="1">
            <a:off x="4869091" y="319367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Rounded Corners 53">
            <a:extLst>
              <a:ext uri="{FF2B5EF4-FFF2-40B4-BE49-F238E27FC236}">
                <a16:creationId xmlns:a16="http://schemas.microsoft.com/office/drawing/2014/main" id="{5B23DD47-68B3-495D-B99A-B24DAC773074}"/>
              </a:ext>
            </a:extLst>
          </p:cNvPr>
          <p:cNvSpPr/>
          <p:nvPr/>
        </p:nvSpPr>
        <p:spPr>
          <a:xfrm>
            <a:off x="4554710" y="5966241"/>
            <a:ext cx="290474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Continue</a:t>
            </a:r>
            <a:endParaRPr lang="en-DE" sz="2400" b="1" dirty="0">
              <a:solidFill>
                <a:schemeClr val="bg1"/>
              </a:solidFill>
            </a:endParaRPr>
          </a:p>
        </p:txBody>
      </p:sp>
      <p:grpSp>
        <p:nvGrpSpPr>
          <p:cNvPr id="10" name="Group 9">
            <a:extLst>
              <a:ext uri="{FF2B5EF4-FFF2-40B4-BE49-F238E27FC236}">
                <a16:creationId xmlns:a16="http://schemas.microsoft.com/office/drawing/2014/main" id="{04C99E58-C7DF-4902-99A1-B5477E29F20E}"/>
              </a:ext>
            </a:extLst>
          </p:cNvPr>
          <p:cNvGrpSpPr/>
          <p:nvPr/>
        </p:nvGrpSpPr>
        <p:grpSpPr>
          <a:xfrm>
            <a:off x="1124594" y="1700642"/>
            <a:ext cx="4023496" cy="320049"/>
            <a:chOff x="1158542" y="1810368"/>
            <a:chExt cx="4023496" cy="320049"/>
          </a:xfrm>
        </p:grpSpPr>
        <p:sp>
          <p:nvSpPr>
            <p:cNvPr id="33" name="Rectangle: Rounded Corners 32">
              <a:extLst>
                <a:ext uri="{FF2B5EF4-FFF2-40B4-BE49-F238E27FC236}">
                  <a16:creationId xmlns:a16="http://schemas.microsoft.com/office/drawing/2014/main" id="{05600F48-1D22-446A-835B-C0B9A9A61E42}"/>
                </a:ext>
              </a:extLst>
            </p:cNvPr>
            <p:cNvSpPr/>
            <p:nvPr/>
          </p:nvSpPr>
          <p:spPr>
            <a:xfrm>
              <a:off x="1158542" y="1810368"/>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Germany</a:t>
              </a:r>
              <a:endParaRPr lang="en-DE" sz="1600" b="1" dirty="0">
                <a:solidFill>
                  <a:schemeClr val="tx1">
                    <a:lumMod val="65000"/>
                    <a:lumOff val="35000"/>
                  </a:schemeClr>
                </a:solidFill>
              </a:endParaRPr>
            </a:p>
          </p:txBody>
        </p:sp>
        <p:sp>
          <p:nvSpPr>
            <p:cNvPr id="2" name="Isosceles Triangle 1">
              <a:extLst>
                <a:ext uri="{FF2B5EF4-FFF2-40B4-BE49-F238E27FC236}">
                  <a16:creationId xmlns:a16="http://schemas.microsoft.com/office/drawing/2014/main" id="{7593FCD2-37F7-415A-8797-7426D6153E69}"/>
                </a:ext>
              </a:extLst>
            </p:cNvPr>
            <p:cNvSpPr/>
            <p:nvPr/>
          </p:nvSpPr>
          <p:spPr>
            <a:xfrm flipV="1">
              <a:off x="4881039" y="1926972"/>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pic>
        <p:nvPicPr>
          <p:cNvPr id="47" name="Picture 46">
            <a:extLst>
              <a:ext uri="{FF2B5EF4-FFF2-40B4-BE49-F238E27FC236}">
                <a16:creationId xmlns:a16="http://schemas.microsoft.com/office/drawing/2014/main" id="{C81A5F8B-CEE3-4038-8863-314C37AFEC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61349" y="1747319"/>
            <a:ext cx="239865" cy="239865"/>
          </a:xfrm>
          <a:prstGeom prst="rect">
            <a:avLst/>
          </a:prstGeom>
          <a:ln>
            <a:noFill/>
          </a:ln>
          <a:effectLst>
            <a:outerShdw blurRad="190500" algn="tl" rotWithShape="0">
              <a:srgbClr val="000000">
                <a:alpha val="70000"/>
              </a:srgbClr>
            </a:outerShdw>
          </a:effectLst>
        </p:spPr>
      </p:pic>
      <p:sp>
        <p:nvSpPr>
          <p:cNvPr id="49" name="Rectangle: Rounded Corners 48">
            <a:extLst>
              <a:ext uri="{FF2B5EF4-FFF2-40B4-BE49-F238E27FC236}">
                <a16:creationId xmlns:a16="http://schemas.microsoft.com/office/drawing/2014/main" id="{0743527A-CA48-4E95-978F-61C250DFB1A4}"/>
              </a:ext>
            </a:extLst>
          </p:cNvPr>
          <p:cNvSpPr/>
          <p:nvPr/>
        </p:nvSpPr>
        <p:spPr>
          <a:xfrm>
            <a:off x="1124594" y="2140666"/>
            <a:ext cx="4023496"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Berlin</a:t>
            </a:r>
            <a:endParaRPr lang="en-DE" sz="1600" b="1" dirty="0">
              <a:solidFill>
                <a:schemeClr val="tx1">
                  <a:lumMod val="65000"/>
                  <a:lumOff val="35000"/>
                </a:schemeClr>
              </a:solidFill>
            </a:endParaRPr>
          </a:p>
        </p:txBody>
      </p:sp>
      <p:sp>
        <p:nvSpPr>
          <p:cNvPr id="50" name="Isosceles Triangle 49">
            <a:extLst>
              <a:ext uri="{FF2B5EF4-FFF2-40B4-BE49-F238E27FC236}">
                <a16:creationId xmlns:a16="http://schemas.microsoft.com/office/drawing/2014/main" id="{20FD4150-4837-4F68-B3A1-E80B12D3DBE0}"/>
              </a:ext>
            </a:extLst>
          </p:cNvPr>
          <p:cNvSpPr/>
          <p:nvPr/>
        </p:nvSpPr>
        <p:spPr>
          <a:xfrm flipV="1">
            <a:off x="4867140" y="225068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4" name="Rectangle: Rounded Corners 23">
            <a:extLst>
              <a:ext uri="{FF2B5EF4-FFF2-40B4-BE49-F238E27FC236}">
                <a16:creationId xmlns:a16="http://schemas.microsoft.com/office/drawing/2014/main" id="{07339F43-AAEA-4054-A5E0-4D9AFF268990}"/>
              </a:ext>
            </a:extLst>
          </p:cNvPr>
          <p:cNvSpPr/>
          <p:nvPr/>
        </p:nvSpPr>
        <p:spPr>
          <a:xfrm>
            <a:off x="1124595" y="2602999"/>
            <a:ext cx="402349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600" b="1" dirty="0">
                <a:solidFill>
                  <a:schemeClr val="tx1">
                    <a:lumMod val="65000"/>
                    <a:lumOff val="35000"/>
                  </a:schemeClr>
                </a:solidFill>
              </a:rPr>
              <a:t>Thai Massage</a:t>
            </a:r>
            <a:endParaRPr lang="en-DE" sz="1600" b="1" dirty="0">
              <a:solidFill>
                <a:schemeClr val="tx1">
                  <a:lumMod val="65000"/>
                  <a:lumOff val="35000"/>
                </a:schemeClr>
              </a:solidFill>
            </a:endParaRPr>
          </a:p>
        </p:txBody>
      </p:sp>
      <p:sp>
        <p:nvSpPr>
          <p:cNvPr id="53" name="Isosceles Triangle 52">
            <a:extLst>
              <a:ext uri="{FF2B5EF4-FFF2-40B4-BE49-F238E27FC236}">
                <a16:creationId xmlns:a16="http://schemas.microsoft.com/office/drawing/2014/main" id="{0BE93258-6F6A-4330-AA86-C86AC53D7172}"/>
              </a:ext>
            </a:extLst>
          </p:cNvPr>
          <p:cNvSpPr/>
          <p:nvPr/>
        </p:nvSpPr>
        <p:spPr>
          <a:xfrm flipV="1">
            <a:off x="4867140" y="2725841"/>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4" name="Picture 33">
            <a:extLst>
              <a:ext uri="{FF2B5EF4-FFF2-40B4-BE49-F238E27FC236}">
                <a16:creationId xmlns:a16="http://schemas.microsoft.com/office/drawing/2014/main" id="{889C0FB7-6233-4BB8-A31A-ECF493F1B7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7904" y="1301614"/>
            <a:ext cx="5434030" cy="4332705"/>
          </a:xfrm>
          <a:prstGeom prst="rect">
            <a:avLst/>
          </a:prstGeom>
          <a:ln>
            <a:noFill/>
          </a:ln>
          <a:effectLst>
            <a:outerShdw blurRad="190500" algn="tl" rotWithShape="0">
              <a:srgbClr val="000000">
                <a:alpha val="70000"/>
              </a:srgbClr>
            </a:outerShdw>
          </a:effectLst>
        </p:spPr>
      </p:pic>
      <p:pic>
        <p:nvPicPr>
          <p:cNvPr id="35" name="Picture 34">
            <a:extLst>
              <a:ext uri="{FF2B5EF4-FFF2-40B4-BE49-F238E27FC236}">
                <a16:creationId xmlns:a16="http://schemas.microsoft.com/office/drawing/2014/main" id="{AEA4DA5E-BD20-4A0A-98EA-326B92AA15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37403" y="2333987"/>
            <a:ext cx="2364581" cy="901700"/>
          </a:xfrm>
          <a:prstGeom prst="rect">
            <a:avLst/>
          </a:prstGeom>
        </p:spPr>
      </p:pic>
    </p:spTree>
    <p:extLst>
      <p:ext uri="{BB962C8B-B14F-4D97-AF65-F5344CB8AC3E}">
        <p14:creationId xmlns:p14="http://schemas.microsoft.com/office/powerpoint/2010/main" val="3974419725"/>
      </p:ext>
    </p:extLst>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Rectangle 13">
            <a:extLst>
              <a:ext uri="{FF2B5EF4-FFF2-40B4-BE49-F238E27FC236}">
                <a16:creationId xmlns:a16="http://schemas.microsoft.com/office/drawing/2014/main" id="{56944EBE-97B1-40C3-A752-DD15265F6491}"/>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5" name="Rectangle 14">
            <a:extLst>
              <a:ext uri="{FF2B5EF4-FFF2-40B4-BE49-F238E27FC236}">
                <a16:creationId xmlns:a16="http://schemas.microsoft.com/office/drawing/2014/main" id="{E50DDBCD-EE05-419E-A79B-DD1B31AC014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033084668"/>
      </p:ext>
    </p:extLst>
  </p:cSld>
  <p:clrMapOvr>
    <a:masterClrMapping/>
  </p:clrMapOvr>
  <p:transition spd="slow" advClick="0" advTm="0">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68" name="Picture 67">
            <a:extLst>
              <a:ext uri="{FF2B5EF4-FFF2-40B4-BE49-F238E27FC236}">
                <a16:creationId xmlns:a16="http://schemas.microsoft.com/office/drawing/2014/main" id="{E128B8EB-BC37-4C39-9CE2-DA5B02BAB8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Rectangle 53">
            <a:extLst>
              <a:ext uri="{FF2B5EF4-FFF2-40B4-BE49-F238E27FC236}">
                <a16:creationId xmlns:a16="http://schemas.microsoft.com/office/drawing/2014/main" id="{CE82C955-3AA5-4925-AB1D-D5E7A69BDC92}"/>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6" name="Rectangle 55">
            <a:extLst>
              <a:ext uri="{FF2B5EF4-FFF2-40B4-BE49-F238E27FC236}">
                <a16:creationId xmlns:a16="http://schemas.microsoft.com/office/drawing/2014/main" id="{66896990-E6BD-4D5C-84C4-8D932E612E0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133672562"/>
      </p:ext>
    </p:extLst>
  </p:cSld>
  <p:clrMapOvr>
    <a:masterClrMapping/>
  </p:clrMapOvr>
  <p:transition spd="slow" advTm="0">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D213C536-EEF4-4C30-9984-A05F4258FC84}"/>
              </a:ext>
            </a:extLst>
          </p:cNvPr>
          <p:cNvGrpSpPr/>
          <p:nvPr/>
        </p:nvGrpSpPr>
        <p:grpSpPr>
          <a:xfrm>
            <a:off x="-430913" y="4029173"/>
            <a:ext cx="30128910" cy="1362393"/>
            <a:chOff x="-430913" y="4029173"/>
            <a:chExt cx="30128910"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3" name="Picture 82">
              <a:extLst>
                <a:ext uri="{FF2B5EF4-FFF2-40B4-BE49-F238E27FC236}">
                  <a16:creationId xmlns:a16="http://schemas.microsoft.com/office/drawing/2014/main" id="{6B36421E-7E07-4AF7-9E91-C2CF65A4BF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98029" y="4073230"/>
              <a:ext cx="2270148" cy="1276958"/>
            </a:xfrm>
            <a:prstGeom prst="rect">
              <a:avLst/>
            </a:prstGeom>
            <a:ln>
              <a:solidFill>
                <a:schemeClr val="tx1"/>
              </a:solidFill>
            </a:ln>
          </p:spPr>
        </p:pic>
        <p:pic>
          <p:nvPicPr>
            <p:cNvPr id="84" name="Picture 83">
              <a:extLst>
                <a:ext uri="{FF2B5EF4-FFF2-40B4-BE49-F238E27FC236}">
                  <a16:creationId xmlns:a16="http://schemas.microsoft.com/office/drawing/2014/main" id="{66987D12-DFEA-43BC-B9BA-5191A5C745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032681" y="4073420"/>
              <a:ext cx="1284292" cy="1284292"/>
            </a:xfrm>
            <a:prstGeom prst="rect">
              <a:avLst/>
            </a:prstGeom>
            <a:ln>
              <a:solidFill>
                <a:schemeClr val="tx1"/>
              </a:solidFill>
            </a:ln>
          </p:spPr>
        </p:pic>
        <p:pic>
          <p:nvPicPr>
            <p:cNvPr id="85" name="Picture 84">
              <a:extLst>
                <a:ext uri="{FF2B5EF4-FFF2-40B4-BE49-F238E27FC236}">
                  <a16:creationId xmlns:a16="http://schemas.microsoft.com/office/drawing/2014/main" id="{1D1992F1-636B-4652-BFB5-F2B20C369E6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381471" y="4078091"/>
              <a:ext cx="1284293" cy="1284293"/>
            </a:xfrm>
            <a:prstGeom prst="rect">
              <a:avLst/>
            </a:prstGeom>
            <a:ln>
              <a:solidFill>
                <a:schemeClr val="tx1"/>
              </a:solidFill>
            </a:ln>
          </p:spPr>
        </p:pic>
        <p:pic>
          <p:nvPicPr>
            <p:cNvPr id="86" name="Picture 85">
              <a:extLst>
                <a:ext uri="{FF2B5EF4-FFF2-40B4-BE49-F238E27FC236}">
                  <a16:creationId xmlns:a16="http://schemas.microsoft.com/office/drawing/2014/main" id="{04844227-A43C-4777-8D73-542BBDDF2B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665791" y="4065706"/>
              <a:ext cx="2270148" cy="1276958"/>
            </a:xfrm>
            <a:prstGeom prst="rect">
              <a:avLst/>
            </a:prstGeom>
            <a:ln>
              <a:solidFill>
                <a:schemeClr val="tx1"/>
              </a:solidFill>
            </a:ln>
          </p:spPr>
        </p:pic>
        <p:pic>
          <p:nvPicPr>
            <p:cNvPr id="87" name="Picture 86">
              <a:extLst>
                <a:ext uri="{FF2B5EF4-FFF2-40B4-BE49-F238E27FC236}">
                  <a16:creationId xmlns:a16="http://schemas.microsoft.com/office/drawing/2014/main" id="{EC24C4A5-BAF3-4B98-94B7-7E41FB0454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00443" y="4065896"/>
              <a:ext cx="1284292" cy="1284292"/>
            </a:xfrm>
            <a:prstGeom prst="rect">
              <a:avLst/>
            </a:prstGeom>
            <a:ln>
              <a:solidFill>
                <a:schemeClr val="tx1"/>
              </a:solidFill>
            </a:ln>
          </p:spPr>
        </p:pic>
        <p:pic>
          <p:nvPicPr>
            <p:cNvPr id="88" name="Picture 87">
              <a:extLst>
                <a:ext uri="{FF2B5EF4-FFF2-40B4-BE49-F238E27FC236}">
                  <a16:creationId xmlns:a16="http://schemas.microsoft.com/office/drawing/2014/main" id="{F19327DA-3C8E-4889-B93C-CF731CE314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349233" y="4070567"/>
              <a:ext cx="1284293" cy="1284293"/>
            </a:xfrm>
            <a:prstGeom prst="rect">
              <a:avLst/>
            </a:prstGeom>
            <a:ln>
              <a:solidFill>
                <a:schemeClr val="tx1"/>
              </a:solidFill>
            </a:ln>
          </p:spPr>
        </p:pic>
        <p:pic>
          <p:nvPicPr>
            <p:cNvPr id="89" name="Picture 88">
              <a:extLst>
                <a:ext uri="{FF2B5EF4-FFF2-40B4-BE49-F238E27FC236}">
                  <a16:creationId xmlns:a16="http://schemas.microsoft.com/office/drawing/2014/main" id="{635887E0-5807-451B-A62F-06D3040D44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730262" y="4073230"/>
              <a:ext cx="2270148" cy="1276958"/>
            </a:xfrm>
            <a:prstGeom prst="rect">
              <a:avLst/>
            </a:prstGeom>
            <a:ln>
              <a:solidFill>
                <a:schemeClr val="tx1"/>
              </a:solidFill>
            </a:ln>
          </p:spPr>
        </p:pic>
        <p:pic>
          <p:nvPicPr>
            <p:cNvPr id="90" name="Picture 89">
              <a:extLst>
                <a:ext uri="{FF2B5EF4-FFF2-40B4-BE49-F238E27FC236}">
                  <a16:creationId xmlns:a16="http://schemas.microsoft.com/office/drawing/2014/main" id="{DCC0B4A2-CDE8-4DB4-8E09-138049D6A5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064914" y="4073420"/>
              <a:ext cx="1284292" cy="1284292"/>
            </a:xfrm>
            <a:prstGeom prst="rect">
              <a:avLst/>
            </a:prstGeom>
            <a:ln>
              <a:solidFill>
                <a:schemeClr val="tx1"/>
              </a:solidFill>
            </a:ln>
          </p:spPr>
        </p:pic>
        <p:pic>
          <p:nvPicPr>
            <p:cNvPr id="91" name="Picture 90">
              <a:extLst>
                <a:ext uri="{FF2B5EF4-FFF2-40B4-BE49-F238E27FC236}">
                  <a16:creationId xmlns:a16="http://schemas.microsoft.com/office/drawing/2014/main" id="{83D11136-7E5A-4E99-9ADA-8B75BC5C82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413704" y="4078091"/>
              <a:ext cx="1284293" cy="1284293"/>
            </a:xfrm>
            <a:prstGeom prst="rect">
              <a:avLst/>
            </a:prstGeom>
            <a:ln>
              <a:solidFill>
                <a:schemeClr val="tx1"/>
              </a:solidFill>
            </a:ln>
          </p:spPr>
        </p:pic>
      </p:grpSp>
      <p:pic>
        <p:nvPicPr>
          <p:cNvPr id="92" name="Picture 91">
            <a:extLst>
              <a:ext uri="{FF2B5EF4-FFF2-40B4-BE49-F238E27FC236}">
                <a16:creationId xmlns:a16="http://schemas.microsoft.com/office/drawing/2014/main" id="{165ED6F3-0BCC-463A-B878-DB6E44F858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Rectangle 67">
            <a:extLst>
              <a:ext uri="{FF2B5EF4-FFF2-40B4-BE49-F238E27FC236}">
                <a16:creationId xmlns:a16="http://schemas.microsoft.com/office/drawing/2014/main" id="{B8F3EC21-89F7-438F-A9F4-1FF8B386939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3FF44317-7C2E-410A-B45D-1D58CF57E83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406416233"/>
      </p:ext>
    </p:extLst>
  </p:cSld>
  <p:clrMapOvr>
    <a:masterClrMapping/>
  </p:clrMapOvr>
  <p:transition spd="slow" advClick="0" advTm="0">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grpSp>
        <p:nvGrpSpPr>
          <p:cNvPr id="3" name="Group 2">
            <a:extLst>
              <a:ext uri="{FF2B5EF4-FFF2-40B4-BE49-F238E27FC236}">
                <a16:creationId xmlns:a16="http://schemas.microsoft.com/office/drawing/2014/main" id="{7EC021CA-5564-4C95-9520-6C2A642AA9F9}"/>
              </a:ext>
            </a:extLst>
          </p:cNvPr>
          <p:cNvGrpSpPr/>
          <p:nvPr/>
        </p:nvGrpSpPr>
        <p:grpSpPr>
          <a:xfrm>
            <a:off x="-15527619" y="4029173"/>
            <a:ext cx="30128912" cy="1362393"/>
            <a:chOff x="-15527619" y="4029173"/>
            <a:chExt cx="30128912" cy="1362393"/>
          </a:xfrm>
        </p:grpSpPr>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pic>
          <p:nvPicPr>
            <p:cNvPr id="82" name="Picture 81">
              <a:extLst>
                <a:ext uri="{FF2B5EF4-FFF2-40B4-BE49-F238E27FC236}">
                  <a16:creationId xmlns:a16="http://schemas.microsoft.com/office/drawing/2014/main" id="{CDC2A7E8-DC55-4D43-BD97-8DB3B3A40C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5381" y="4045986"/>
              <a:ext cx="2270148" cy="1276958"/>
            </a:xfrm>
            <a:prstGeom prst="rect">
              <a:avLst/>
            </a:prstGeom>
            <a:ln>
              <a:solidFill>
                <a:schemeClr val="tx1"/>
              </a:solidFill>
            </a:ln>
          </p:spPr>
        </p:pic>
        <p:pic>
          <p:nvPicPr>
            <p:cNvPr id="83" name="Picture 82">
              <a:extLst>
                <a:ext uri="{FF2B5EF4-FFF2-40B4-BE49-F238E27FC236}">
                  <a16:creationId xmlns:a16="http://schemas.microsoft.com/office/drawing/2014/main" id="{F29D0DF4-6249-4B4D-A819-C36BC71B590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60729" y="4046176"/>
              <a:ext cx="1284292" cy="1284292"/>
            </a:xfrm>
            <a:prstGeom prst="rect">
              <a:avLst/>
            </a:prstGeom>
            <a:ln>
              <a:solidFill>
                <a:schemeClr val="tx1"/>
              </a:solidFill>
            </a:ln>
          </p:spPr>
        </p:pic>
        <p:pic>
          <p:nvPicPr>
            <p:cNvPr id="84" name="Picture 83">
              <a:extLst>
                <a:ext uri="{FF2B5EF4-FFF2-40B4-BE49-F238E27FC236}">
                  <a16:creationId xmlns:a16="http://schemas.microsoft.com/office/drawing/2014/main" id="{AAC5B3A1-CCC4-49EA-BE39-98CEF19003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11939" y="4050847"/>
              <a:ext cx="1284293" cy="1284293"/>
            </a:xfrm>
            <a:prstGeom prst="rect">
              <a:avLst/>
            </a:prstGeom>
            <a:ln>
              <a:solidFill>
                <a:schemeClr val="tx1"/>
              </a:solidFill>
            </a:ln>
          </p:spPr>
        </p:pic>
        <p:pic>
          <p:nvPicPr>
            <p:cNvPr id="85" name="Picture 84">
              <a:extLst>
                <a:ext uri="{FF2B5EF4-FFF2-40B4-BE49-F238E27FC236}">
                  <a16:creationId xmlns:a16="http://schemas.microsoft.com/office/drawing/2014/main" id="{3A9559D9-5B74-4343-99FE-940260110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27619" y="4038462"/>
              <a:ext cx="2270148" cy="1276958"/>
            </a:xfrm>
            <a:prstGeom prst="rect">
              <a:avLst/>
            </a:prstGeom>
            <a:ln>
              <a:solidFill>
                <a:schemeClr val="tx1"/>
              </a:solidFill>
            </a:ln>
          </p:spPr>
        </p:pic>
        <p:pic>
          <p:nvPicPr>
            <p:cNvPr id="86" name="Picture 85">
              <a:extLst>
                <a:ext uri="{FF2B5EF4-FFF2-40B4-BE49-F238E27FC236}">
                  <a16:creationId xmlns:a16="http://schemas.microsoft.com/office/drawing/2014/main" id="{768F718B-DC84-488C-945D-174A5B561D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192967" y="4038652"/>
              <a:ext cx="1284292" cy="1284292"/>
            </a:xfrm>
            <a:prstGeom prst="rect">
              <a:avLst/>
            </a:prstGeom>
            <a:ln>
              <a:solidFill>
                <a:schemeClr val="tx1"/>
              </a:solidFill>
            </a:ln>
          </p:spPr>
        </p:pic>
        <p:pic>
          <p:nvPicPr>
            <p:cNvPr id="87" name="Picture 86">
              <a:extLst>
                <a:ext uri="{FF2B5EF4-FFF2-40B4-BE49-F238E27FC236}">
                  <a16:creationId xmlns:a16="http://schemas.microsoft.com/office/drawing/2014/main" id="{5D7037F7-2596-4901-8FA9-A9FB856A87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44177" y="4043323"/>
              <a:ext cx="1284293" cy="1284293"/>
            </a:xfrm>
            <a:prstGeom prst="rect">
              <a:avLst/>
            </a:prstGeom>
            <a:ln>
              <a:solidFill>
                <a:schemeClr val="tx1"/>
              </a:solidFill>
            </a:ln>
          </p:spPr>
        </p:pic>
        <p:pic>
          <p:nvPicPr>
            <p:cNvPr id="88" name="Picture 87">
              <a:extLst>
                <a:ext uri="{FF2B5EF4-FFF2-40B4-BE49-F238E27FC236}">
                  <a16:creationId xmlns:a16="http://schemas.microsoft.com/office/drawing/2014/main" id="{E442EC2C-0897-41FC-B108-FA27DB94A6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3148" y="4045986"/>
              <a:ext cx="2270148" cy="1276958"/>
            </a:xfrm>
            <a:prstGeom prst="rect">
              <a:avLst/>
            </a:prstGeom>
            <a:ln>
              <a:solidFill>
                <a:schemeClr val="tx1"/>
              </a:solidFill>
            </a:ln>
          </p:spPr>
        </p:pic>
        <p:pic>
          <p:nvPicPr>
            <p:cNvPr id="89" name="Picture 88">
              <a:extLst>
                <a:ext uri="{FF2B5EF4-FFF2-40B4-BE49-F238E27FC236}">
                  <a16:creationId xmlns:a16="http://schemas.microsoft.com/office/drawing/2014/main" id="{600B2554-FCF5-4433-9B57-D10E701622D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28496" y="4046176"/>
              <a:ext cx="1284292" cy="1284292"/>
            </a:xfrm>
            <a:prstGeom prst="rect">
              <a:avLst/>
            </a:prstGeom>
            <a:ln>
              <a:solidFill>
                <a:schemeClr val="tx1"/>
              </a:solidFill>
            </a:ln>
          </p:spPr>
        </p:pic>
        <p:pic>
          <p:nvPicPr>
            <p:cNvPr id="90" name="Picture 89">
              <a:extLst>
                <a:ext uri="{FF2B5EF4-FFF2-40B4-BE49-F238E27FC236}">
                  <a16:creationId xmlns:a16="http://schemas.microsoft.com/office/drawing/2014/main" id="{53D301C8-151C-4E88-981F-22AA4D42D89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79706" y="4050847"/>
              <a:ext cx="1284293" cy="1284293"/>
            </a:xfrm>
            <a:prstGeom prst="rect">
              <a:avLst/>
            </a:prstGeom>
            <a:ln>
              <a:solidFill>
                <a:schemeClr val="tx1"/>
              </a:solidFill>
            </a:ln>
          </p:spPr>
        </p:pic>
      </p:grpSp>
      <p:sp>
        <p:nvSpPr>
          <p:cNvPr id="91" name="TextBox 90">
            <a:extLst>
              <a:ext uri="{FF2B5EF4-FFF2-40B4-BE49-F238E27FC236}">
                <a16:creationId xmlns:a16="http://schemas.microsoft.com/office/drawing/2014/main" id="{255FC834-A94A-42CF-BAD7-F1B2165EC857}"/>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92" name="Picture 91">
            <a:extLst>
              <a:ext uri="{FF2B5EF4-FFF2-40B4-BE49-F238E27FC236}">
                <a16:creationId xmlns:a16="http://schemas.microsoft.com/office/drawing/2014/main" id="{E20D741B-5768-4A36-92FD-9858923DD98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Rounded Corners 92">
            <a:extLst>
              <a:ext uri="{FF2B5EF4-FFF2-40B4-BE49-F238E27FC236}">
                <a16:creationId xmlns:a16="http://schemas.microsoft.com/office/drawing/2014/main" id="{05D2B277-5D7B-4158-B13F-45701232F7F5}"/>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68" name="Rectangle 67">
            <a:extLst>
              <a:ext uri="{FF2B5EF4-FFF2-40B4-BE49-F238E27FC236}">
                <a16:creationId xmlns:a16="http://schemas.microsoft.com/office/drawing/2014/main" id="{14DAD5EE-69BE-4DBE-8E52-DFDD6EF9970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DB862902-C523-4D34-BF76-C47AC0CFC12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63454253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F8F16404-BA54-4C41-AAB2-04782D2B98D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A6CE144A-020B-4FA1-89EE-4C0D2C745CBD}"/>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p:transition spd="slow" advClick="0" advTm="0">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0CC822F5-5D12-47F3-A602-30C960D92EC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5CC4A8A4-AE5D-44EA-93C1-6C3CAE18B77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367DB09-3074-4137-8E5E-86AE9434C23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7" name="Rectangle 86">
            <a:extLst>
              <a:ext uri="{FF2B5EF4-FFF2-40B4-BE49-F238E27FC236}">
                <a16:creationId xmlns:a16="http://schemas.microsoft.com/office/drawing/2014/main" id="{B807622B-DF82-4992-BD5C-DF059719AD8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9" name="Rectangle 88">
            <a:extLst>
              <a:ext uri="{FF2B5EF4-FFF2-40B4-BE49-F238E27FC236}">
                <a16:creationId xmlns:a16="http://schemas.microsoft.com/office/drawing/2014/main" id="{D15B3019-8392-4FEB-A042-A1B1B1F35BF7}"/>
              </a:ext>
            </a:extLst>
          </p:cNvPr>
          <p:cNvSpPr/>
          <p:nvPr/>
        </p:nvSpPr>
        <p:spPr>
          <a:xfrm>
            <a:off x="1344006" y="77352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B01372BA-C236-4997-B83D-19965B101CEC}"/>
              </a:ext>
            </a:extLst>
          </p:cNvPr>
          <p:cNvSpPr/>
          <p:nvPr/>
        </p:nvSpPr>
        <p:spPr>
          <a:xfrm>
            <a:off x="1344343" y="77337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91" name="Rectangle 90">
            <a:extLst>
              <a:ext uri="{FF2B5EF4-FFF2-40B4-BE49-F238E27FC236}">
                <a16:creationId xmlns:a16="http://schemas.microsoft.com/office/drawing/2014/main" id="{20060B23-DBE6-4F01-8574-68A40D895DDC}"/>
              </a:ext>
            </a:extLst>
          </p:cNvPr>
          <p:cNvSpPr/>
          <p:nvPr/>
        </p:nvSpPr>
        <p:spPr>
          <a:xfrm>
            <a:off x="1396930" y="83821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8532B7F2-17C1-4914-A8C5-D3C0E53A97C2}"/>
              </a:ext>
            </a:extLst>
          </p:cNvPr>
          <p:cNvSpPr/>
          <p:nvPr/>
        </p:nvSpPr>
        <p:spPr>
          <a:xfrm>
            <a:off x="1396930" y="86416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4FE6DF21-D2B3-4187-8E57-25E4DC4A31B1}"/>
              </a:ext>
            </a:extLst>
          </p:cNvPr>
          <p:cNvSpPr/>
          <p:nvPr/>
        </p:nvSpPr>
        <p:spPr>
          <a:xfrm>
            <a:off x="1396930" y="89010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94" name="TextBox 93">
            <a:extLst>
              <a:ext uri="{FF2B5EF4-FFF2-40B4-BE49-F238E27FC236}">
                <a16:creationId xmlns:a16="http://schemas.microsoft.com/office/drawing/2014/main" id="{D73044B0-CBFA-4E2B-9667-BDBC96BAC5DA}"/>
              </a:ext>
            </a:extLst>
          </p:cNvPr>
          <p:cNvSpPr txBox="1"/>
          <p:nvPr/>
        </p:nvSpPr>
        <p:spPr>
          <a:xfrm>
            <a:off x="4306868" y="78050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E94F17B9-A185-4201-92E3-E91EF25D177C}"/>
              </a:ext>
            </a:extLst>
          </p:cNvPr>
          <p:cNvSpPr/>
          <p:nvPr/>
        </p:nvSpPr>
        <p:spPr>
          <a:xfrm>
            <a:off x="1396930" y="91592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8F009EA8-7319-47F8-9F29-B9C4FD1D977A}"/>
              </a:ext>
            </a:extLst>
          </p:cNvPr>
          <p:cNvSpPr/>
          <p:nvPr/>
        </p:nvSpPr>
        <p:spPr>
          <a:xfrm>
            <a:off x="1396930" y="94204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57397B4D-A9F5-45F6-9FED-F3994AD1A076}"/>
              </a:ext>
            </a:extLst>
          </p:cNvPr>
          <p:cNvSpPr/>
          <p:nvPr/>
        </p:nvSpPr>
        <p:spPr>
          <a:xfrm>
            <a:off x="1396930" y="96821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8" name="Rectangle 97">
            <a:extLst>
              <a:ext uri="{FF2B5EF4-FFF2-40B4-BE49-F238E27FC236}">
                <a16:creationId xmlns:a16="http://schemas.microsoft.com/office/drawing/2014/main" id="{D1199B89-0B4D-4A58-84C8-8083E8D98380}"/>
              </a:ext>
            </a:extLst>
          </p:cNvPr>
          <p:cNvSpPr/>
          <p:nvPr/>
        </p:nvSpPr>
        <p:spPr>
          <a:xfrm>
            <a:off x="1396930" y="99400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9" name="Rectangle 98">
            <a:extLst>
              <a:ext uri="{FF2B5EF4-FFF2-40B4-BE49-F238E27FC236}">
                <a16:creationId xmlns:a16="http://schemas.microsoft.com/office/drawing/2014/main" id="{F491E886-8EFB-485B-9E24-DF946A8DB010}"/>
              </a:ext>
            </a:extLst>
          </p:cNvPr>
          <p:cNvSpPr/>
          <p:nvPr/>
        </p:nvSpPr>
        <p:spPr>
          <a:xfrm>
            <a:off x="1396930" y="101994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0" name="Rectangle 99">
            <a:extLst>
              <a:ext uri="{FF2B5EF4-FFF2-40B4-BE49-F238E27FC236}">
                <a16:creationId xmlns:a16="http://schemas.microsoft.com/office/drawing/2014/main" id="{63B59C9B-8DCB-44D1-A0B8-B5B75436A768}"/>
              </a:ext>
            </a:extLst>
          </p:cNvPr>
          <p:cNvSpPr/>
          <p:nvPr/>
        </p:nvSpPr>
        <p:spPr>
          <a:xfrm>
            <a:off x="1396930" y="104576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1" name="Rectangle 100">
            <a:extLst>
              <a:ext uri="{FF2B5EF4-FFF2-40B4-BE49-F238E27FC236}">
                <a16:creationId xmlns:a16="http://schemas.microsoft.com/office/drawing/2014/main" id="{5183CE6A-1C89-4BF1-9907-E50245442C61}"/>
              </a:ext>
            </a:extLst>
          </p:cNvPr>
          <p:cNvSpPr/>
          <p:nvPr/>
        </p:nvSpPr>
        <p:spPr>
          <a:xfrm>
            <a:off x="1396930" y="107080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02" name="Rectangle 101">
            <a:extLst>
              <a:ext uri="{FF2B5EF4-FFF2-40B4-BE49-F238E27FC236}">
                <a16:creationId xmlns:a16="http://schemas.microsoft.com/office/drawing/2014/main" id="{C79D1B3C-9D1C-4C66-9A45-D948ABD7906A}"/>
              </a:ext>
            </a:extLst>
          </p:cNvPr>
          <p:cNvSpPr/>
          <p:nvPr/>
        </p:nvSpPr>
        <p:spPr>
          <a:xfrm>
            <a:off x="1396930" y="109675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0B1AAE64-0B3C-4BF3-8DAB-7D3A334D41AA}"/>
              </a:ext>
            </a:extLst>
          </p:cNvPr>
          <p:cNvSpPr/>
          <p:nvPr/>
        </p:nvSpPr>
        <p:spPr>
          <a:xfrm>
            <a:off x="1396930" y="112301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83FE3049-06C7-483A-8A40-6C192F727E3D}"/>
              </a:ext>
            </a:extLst>
          </p:cNvPr>
          <p:cNvSpPr/>
          <p:nvPr/>
        </p:nvSpPr>
        <p:spPr>
          <a:xfrm>
            <a:off x="1396930" y="114871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7CA155F9-6F1D-4992-BBCA-EF8080351957}"/>
              </a:ext>
            </a:extLst>
          </p:cNvPr>
          <p:cNvSpPr/>
          <p:nvPr/>
        </p:nvSpPr>
        <p:spPr>
          <a:xfrm>
            <a:off x="1396930" y="117440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06" name="Picture 105">
            <a:extLst>
              <a:ext uri="{FF2B5EF4-FFF2-40B4-BE49-F238E27FC236}">
                <a16:creationId xmlns:a16="http://schemas.microsoft.com/office/drawing/2014/main" id="{658CE6FB-71BD-4E05-9A94-F0AA601DD8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8771326"/>
            <a:ext cx="2827965" cy="2827965"/>
          </a:xfrm>
          <a:prstGeom prst="rect">
            <a:avLst/>
          </a:prstGeom>
          <a:ln>
            <a:solidFill>
              <a:schemeClr val="tx1">
                <a:lumMod val="50000"/>
                <a:lumOff val="50000"/>
              </a:schemeClr>
            </a:solidFill>
          </a:ln>
        </p:spPr>
      </p:pic>
      <p:sp>
        <p:nvSpPr>
          <p:cNvPr id="107" name="TextBox 106">
            <a:extLst>
              <a:ext uri="{FF2B5EF4-FFF2-40B4-BE49-F238E27FC236}">
                <a16:creationId xmlns:a16="http://schemas.microsoft.com/office/drawing/2014/main" id="{7911CBFA-AC1A-420C-A443-A5E75620B139}"/>
              </a:ext>
            </a:extLst>
          </p:cNvPr>
          <p:cNvSpPr txBox="1"/>
          <p:nvPr/>
        </p:nvSpPr>
        <p:spPr>
          <a:xfrm>
            <a:off x="7678685" y="843649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8" name="Rectangle: Rounded Corners 107">
            <a:extLst>
              <a:ext uri="{FF2B5EF4-FFF2-40B4-BE49-F238E27FC236}">
                <a16:creationId xmlns:a16="http://schemas.microsoft.com/office/drawing/2014/main" id="{531A2DCA-74EC-4F3B-B61D-51D39DBD403E}"/>
              </a:ext>
            </a:extLst>
          </p:cNvPr>
          <p:cNvSpPr/>
          <p:nvPr/>
        </p:nvSpPr>
        <p:spPr>
          <a:xfrm>
            <a:off x="9633558" y="1144746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09" name="Rectangle: Rounded Corners 108">
            <a:extLst>
              <a:ext uri="{FF2B5EF4-FFF2-40B4-BE49-F238E27FC236}">
                <a16:creationId xmlns:a16="http://schemas.microsoft.com/office/drawing/2014/main" id="{62EE6A46-8176-43EA-B9C5-2A1922873C12}"/>
              </a:ext>
            </a:extLst>
          </p:cNvPr>
          <p:cNvSpPr/>
          <p:nvPr/>
        </p:nvSpPr>
        <p:spPr>
          <a:xfrm>
            <a:off x="9633558" y="116844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110" name="Rectangle: Rounded Corners 109">
            <a:extLst>
              <a:ext uri="{FF2B5EF4-FFF2-40B4-BE49-F238E27FC236}">
                <a16:creationId xmlns:a16="http://schemas.microsoft.com/office/drawing/2014/main" id="{B3C4214E-72DB-4F62-912F-9A257278A6F8}"/>
              </a:ext>
            </a:extLst>
          </p:cNvPr>
          <p:cNvSpPr/>
          <p:nvPr/>
        </p:nvSpPr>
        <p:spPr>
          <a:xfrm>
            <a:off x="9633558" y="1120446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72" name="TextBox 71">
            <a:extLst>
              <a:ext uri="{FF2B5EF4-FFF2-40B4-BE49-F238E27FC236}">
                <a16:creationId xmlns:a16="http://schemas.microsoft.com/office/drawing/2014/main" id="{B03A13C7-CC10-4BCB-98D5-A86303D00172}"/>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B2D30776-0B36-408D-9023-3A3B7090FA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3FA75DAA-F9FD-4C4D-8756-B7649ED4153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71488019-40D0-4366-9BA7-739496E06D81}"/>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F151AC7-A8C3-48DE-8AD9-C824C8FB8DA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BA9755F1-1884-4C5F-B5A8-9AE6AE5AE32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TextBox 41">
            <a:extLst>
              <a:ext uri="{FF2B5EF4-FFF2-40B4-BE49-F238E27FC236}">
                <a16:creationId xmlns:a16="http://schemas.microsoft.com/office/drawing/2014/main" id="{EE45FB5B-F5EC-486C-8CD0-A50E5496D5CD}"/>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
        <p:nvSpPr>
          <p:cNvPr id="37" name="Rectangle: Rounded Corners 36">
            <a:extLst>
              <a:ext uri="{FF2B5EF4-FFF2-40B4-BE49-F238E27FC236}">
                <a16:creationId xmlns:a16="http://schemas.microsoft.com/office/drawing/2014/main" id="{67788071-6CAD-4872-A440-5A0205874817}"/>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198199767"/>
      </p:ext>
    </p:extLst>
  </p:cSld>
  <p:clrMapOvr>
    <a:masterClrMapping/>
  </p:clrMapOvr>
  <p:transition spd="slow" advClick="0" advTm="1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3098</TotalTime>
  <Words>12192</Words>
  <Application>Microsoft Office PowerPoint</Application>
  <PresentationFormat>Widescreen</PresentationFormat>
  <Paragraphs>2585</Paragraphs>
  <Slides>102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102</vt:i4>
      </vt:variant>
    </vt:vector>
  </HeadingPairs>
  <TitlesOfParts>
    <vt:vector size="112" baseType="lpstr">
      <vt:lpstr>Arial</vt:lpstr>
      <vt:lpstr>Bell MT</vt:lpstr>
      <vt:lpstr>Calibri</vt:lpstr>
      <vt:lpstr>Calibri Light</vt:lpstr>
      <vt:lpstr>Google Sans</vt:lpstr>
      <vt:lpstr>Lato</vt:lpstr>
      <vt:lpstr>Open Sans</vt:lpstr>
      <vt:lpstr>Roboto</vt:lpstr>
      <vt:lpstr>var(--footer_headings_typography-font-family)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143</cp:revision>
  <dcterms:created xsi:type="dcterms:W3CDTF">2024-11-24T16:12:47Z</dcterms:created>
  <dcterms:modified xsi:type="dcterms:W3CDTF">2024-12-05T12:50:38Z</dcterms:modified>
</cp:coreProperties>
</file>